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Oswald Medium"/>
      <p:regular r:id="rId25"/>
      <p:bold r:id="rId26"/>
    </p:embeddedFont>
    <p:embeddedFont>
      <p:font typeface="Bebas Neue"/>
      <p:regular r:id="rId27"/>
    </p:embeddedFont>
    <p:embeddedFont>
      <p:font typeface="Barlow Medium"/>
      <p:regular r:id="rId28"/>
      <p:bold r:id="rId29"/>
      <p:italic r:id="rId30"/>
      <p:boldItalic r:id="rId31"/>
    </p:embeddedFont>
    <p:embeddedFont>
      <p:font typeface="PT Sans"/>
      <p:regular r:id="rId32"/>
      <p:bold r:id="rId33"/>
      <p:italic r:id="rId34"/>
      <p:boldItalic r:id="rId35"/>
    </p:embeddedFont>
    <p:embeddedFont>
      <p:font typeface="Barlow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swaldMedium-bold.fntdata"/><Relationship Id="rId25" Type="http://schemas.openxmlformats.org/officeDocument/2006/relationships/font" Target="fonts/OswaldMedium-regular.fntdata"/><Relationship Id="rId28" Type="http://schemas.openxmlformats.org/officeDocument/2006/relationships/font" Target="fonts/BarlowMedium-regular.fntdata"/><Relationship Id="rId27" Type="http://schemas.openxmlformats.org/officeDocument/2006/relationships/font" Target="fonts/BebasNeu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arlowMedium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arlowMedium-boldItalic.fntdata"/><Relationship Id="rId30" Type="http://schemas.openxmlformats.org/officeDocument/2006/relationships/font" Target="fonts/BarlowMedium-italic.fntdata"/><Relationship Id="rId11" Type="http://schemas.openxmlformats.org/officeDocument/2006/relationships/slide" Target="slides/slide7.xml"/><Relationship Id="rId33" Type="http://schemas.openxmlformats.org/officeDocument/2006/relationships/font" Target="fonts/PTSans-bold.fntdata"/><Relationship Id="rId10" Type="http://schemas.openxmlformats.org/officeDocument/2006/relationships/slide" Target="slides/slide6.xml"/><Relationship Id="rId32" Type="http://schemas.openxmlformats.org/officeDocument/2006/relationships/font" Target="fonts/PTSans-regular.fntdata"/><Relationship Id="rId13" Type="http://schemas.openxmlformats.org/officeDocument/2006/relationships/slide" Target="slides/slide9.xml"/><Relationship Id="rId35" Type="http://schemas.openxmlformats.org/officeDocument/2006/relationships/font" Target="fonts/PTSans-boldItalic.fntdata"/><Relationship Id="rId12" Type="http://schemas.openxmlformats.org/officeDocument/2006/relationships/slide" Target="slides/slide8.xml"/><Relationship Id="rId34" Type="http://schemas.openxmlformats.org/officeDocument/2006/relationships/font" Target="fonts/PTSans-italic.fntdata"/><Relationship Id="rId15" Type="http://schemas.openxmlformats.org/officeDocument/2006/relationships/slide" Target="slides/slide11.xml"/><Relationship Id="rId37" Type="http://schemas.openxmlformats.org/officeDocument/2006/relationships/font" Target="fonts/Barlow-bold.fntdata"/><Relationship Id="rId14" Type="http://schemas.openxmlformats.org/officeDocument/2006/relationships/slide" Target="slides/slide10.xml"/><Relationship Id="rId36" Type="http://schemas.openxmlformats.org/officeDocument/2006/relationships/font" Target="fonts/Barlow-regular.fntdata"/><Relationship Id="rId17" Type="http://schemas.openxmlformats.org/officeDocument/2006/relationships/slide" Target="slides/slide13.xml"/><Relationship Id="rId39" Type="http://schemas.openxmlformats.org/officeDocument/2006/relationships/font" Target="fonts/Barlow-boldItalic.fntdata"/><Relationship Id="rId16" Type="http://schemas.openxmlformats.org/officeDocument/2006/relationships/slide" Target="slides/slide12.xml"/><Relationship Id="rId38" Type="http://schemas.openxmlformats.org/officeDocument/2006/relationships/font" Target="fonts/Barlow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357bedb29c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357bedb29c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357bedb29cd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357bedb29cd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g357bedb29cd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0" name="Google Shape;1670;g357bedb29cd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g357bedb29cd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4" name="Google Shape;1914;g357bedb29cd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9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Google Shape;2140;g357bedb29cd_0_9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1" name="Google Shape;2141;g357bedb29cd_0_9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6" name="Shape 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" name="Google Shape;2367;g357bedb29cd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8" name="Google Shape;2368;g357bedb29cd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1" name="Shape 2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2" name="Google Shape;2372;g357bedb29cd_0_1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3" name="Google Shape;2373;g357bedb29cd_0_1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8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g357bedb29cd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0" name="Google Shape;2600;g357bedb29cd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3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g357bedb29cd_0_1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" name="Google Shape;2605;g357bedb29cd_0_1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0" name="Shape 2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1" name="Google Shape;2831;g358a080d6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2" name="Google Shape;2832;g358a080d6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14ebd426a4_0_2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14ebd426a4_0_2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6" name="Shape 2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7" name="Google Shape;2837;g357bedb29cd_0_1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8" name="Google Shape;2838;g357bedb29cd_0_1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13b941cb2c_1_29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13b941cb2c_1_29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13b941cb2c_1_3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13b941cb2c_1_3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359c03c71ea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359c03c71ea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214ebd426a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214ebd426a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359c03c71e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359c03c71e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g357bedb29cd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9" name="Google Shape;1189;g357bedb29cd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357bedb29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357bedb29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401138"/>
            <a:ext cx="4732500" cy="181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251275"/>
            <a:ext cx="4732500" cy="4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1361129" y="1725725"/>
            <a:ext cx="6421800" cy="161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subTitle"/>
          </p:nvPr>
        </p:nvSpPr>
        <p:spPr>
          <a:xfrm>
            <a:off x="1361025" y="3331178"/>
            <a:ext cx="6421800" cy="4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" name="Google Shape;59;p13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867119" y="2016933"/>
            <a:ext cx="21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3"/>
          <p:cNvSpPr txBox="1"/>
          <p:nvPr>
            <p:ph idx="2" type="subTitle"/>
          </p:nvPr>
        </p:nvSpPr>
        <p:spPr>
          <a:xfrm>
            <a:off x="3495006" y="2016933"/>
            <a:ext cx="21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3" type="subTitle"/>
          </p:nvPr>
        </p:nvSpPr>
        <p:spPr>
          <a:xfrm>
            <a:off x="867119" y="3723575"/>
            <a:ext cx="21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4" type="subTitle"/>
          </p:nvPr>
        </p:nvSpPr>
        <p:spPr>
          <a:xfrm>
            <a:off x="3495006" y="3723575"/>
            <a:ext cx="21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idx="5" type="subTitle"/>
          </p:nvPr>
        </p:nvSpPr>
        <p:spPr>
          <a:xfrm>
            <a:off x="6122894" y="2016933"/>
            <a:ext cx="21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6" type="subTitle"/>
          </p:nvPr>
        </p:nvSpPr>
        <p:spPr>
          <a:xfrm>
            <a:off x="6122894" y="3723575"/>
            <a:ext cx="215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hasCustomPrompt="1" idx="7" type="title"/>
          </p:nvPr>
        </p:nvSpPr>
        <p:spPr>
          <a:xfrm>
            <a:off x="867106" y="1434325"/>
            <a:ext cx="5766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hasCustomPrompt="1" idx="8" type="title"/>
          </p:nvPr>
        </p:nvSpPr>
        <p:spPr>
          <a:xfrm>
            <a:off x="867106" y="3172650"/>
            <a:ext cx="5766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hasCustomPrompt="1" idx="9" type="title"/>
          </p:nvPr>
        </p:nvSpPr>
        <p:spPr>
          <a:xfrm>
            <a:off x="3494994" y="1434325"/>
            <a:ext cx="5766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/>
          <p:nvPr>
            <p:ph hasCustomPrompt="1" idx="13" type="title"/>
          </p:nvPr>
        </p:nvSpPr>
        <p:spPr>
          <a:xfrm>
            <a:off x="3494994" y="3172650"/>
            <a:ext cx="5766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/>
          <p:nvPr>
            <p:ph hasCustomPrompt="1" idx="14" type="title"/>
          </p:nvPr>
        </p:nvSpPr>
        <p:spPr>
          <a:xfrm>
            <a:off x="6122881" y="1434325"/>
            <a:ext cx="5766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hasCustomPrompt="1" idx="15" type="title"/>
          </p:nvPr>
        </p:nvSpPr>
        <p:spPr>
          <a:xfrm>
            <a:off x="6122881" y="3172650"/>
            <a:ext cx="5766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/>
          <p:nvPr>
            <p:ph idx="16" type="subTitle"/>
          </p:nvPr>
        </p:nvSpPr>
        <p:spPr>
          <a:xfrm>
            <a:off x="1356719" y="1328950"/>
            <a:ext cx="16644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17" type="subTitle"/>
          </p:nvPr>
        </p:nvSpPr>
        <p:spPr>
          <a:xfrm>
            <a:off x="3984606" y="1328950"/>
            <a:ext cx="16644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18" type="subTitle"/>
          </p:nvPr>
        </p:nvSpPr>
        <p:spPr>
          <a:xfrm>
            <a:off x="6612494" y="1328950"/>
            <a:ext cx="16644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9" type="subTitle"/>
          </p:nvPr>
        </p:nvSpPr>
        <p:spPr>
          <a:xfrm>
            <a:off x="1356719" y="3036575"/>
            <a:ext cx="16644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20" type="subTitle"/>
          </p:nvPr>
        </p:nvSpPr>
        <p:spPr>
          <a:xfrm>
            <a:off x="3984606" y="3036575"/>
            <a:ext cx="16644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idx="21" type="subTitle"/>
          </p:nvPr>
        </p:nvSpPr>
        <p:spPr>
          <a:xfrm>
            <a:off x="6612494" y="3036575"/>
            <a:ext cx="16644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" name="Google Shape;79;p13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4" name="Google Shape;84;p14"/>
          <p:cNvSpPr txBox="1"/>
          <p:nvPr>
            <p:ph idx="1" type="subTitle"/>
          </p:nvPr>
        </p:nvSpPr>
        <p:spPr>
          <a:xfrm>
            <a:off x="4832081" y="1941575"/>
            <a:ext cx="3254100" cy="18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4"/>
          <p:cNvSpPr txBox="1"/>
          <p:nvPr>
            <p:ph idx="2" type="subTitle"/>
          </p:nvPr>
        </p:nvSpPr>
        <p:spPr>
          <a:xfrm>
            <a:off x="1057900" y="1941575"/>
            <a:ext cx="3254100" cy="18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0" name="Google Shape;90;p15"/>
          <p:cNvSpPr txBox="1"/>
          <p:nvPr>
            <p:ph idx="1" type="subTitle"/>
          </p:nvPr>
        </p:nvSpPr>
        <p:spPr>
          <a:xfrm>
            <a:off x="4923088" y="2779498"/>
            <a:ext cx="26400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idx="2" type="subTitle"/>
          </p:nvPr>
        </p:nvSpPr>
        <p:spPr>
          <a:xfrm>
            <a:off x="1580912" y="2779498"/>
            <a:ext cx="26400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5"/>
          <p:cNvSpPr txBox="1"/>
          <p:nvPr>
            <p:ph idx="3" type="subTitle"/>
          </p:nvPr>
        </p:nvSpPr>
        <p:spPr>
          <a:xfrm>
            <a:off x="1580912" y="232482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" name="Google Shape;93;p15"/>
          <p:cNvSpPr txBox="1"/>
          <p:nvPr>
            <p:ph idx="4" type="subTitle"/>
          </p:nvPr>
        </p:nvSpPr>
        <p:spPr>
          <a:xfrm>
            <a:off x="4923088" y="232482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1" type="subTitle"/>
          </p:nvPr>
        </p:nvSpPr>
        <p:spPr>
          <a:xfrm>
            <a:off x="3482550" y="2779499"/>
            <a:ext cx="21789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2" type="subTitle"/>
          </p:nvPr>
        </p:nvSpPr>
        <p:spPr>
          <a:xfrm>
            <a:off x="713250" y="2779499"/>
            <a:ext cx="21789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3" type="subTitle"/>
          </p:nvPr>
        </p:nvSpPr>
        <p:spPr>
          <a:xfrm>
            <a:off x="713250" y="2324825"/>
            <a:ext cx="2178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4" type="subTitle"/>
          </p:nvPr>
        </p:nvSpPr>
        <p:spPr>
          <a:xfrm>
            <a:off x="3482550" y="2324825"/>
            <a:ext cx="2178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5" type="subTitle"/>
          </p:nvPr>
        </p:nvSpPr>
        <p:spPr>
          <a:xfrm>
            <a:off x="6251850" y="2779499"/>
            <a:ext cx="21789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6" type="subTitle"/>
          </p:nvPr>
        </p:nvSpPr>
        <p:spPr>
          <a:xfrm>
            <a:off x="6251850" y="2324825"/>
            <a:ext cx="2178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TWO_COLUMNS_1_1_2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/>
          <p:nvPr/>
        </p:nvSpPr>
        <p:spPr>
          <a:xfrm>
            <a:off x="8338675" y="44502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9" name="Google Shape;109;p17"/>
          <p:cNvSpPr txBox="1"/>
          <p:nvPr>
            <p:ph idx="1" type="subTitle"/>
          </p:nvPr>
        </p:nvSpPr>
        <p:spPr>
          <a:xfrm>
            <a:off x="5764539" y="1981799"/>
            <a:ext cx="2134200" cy="6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2" type="subTitle"/>
          </p:nvPr>
        </p:nvSpPr>
        <p:spPr>
          <a:xfrm>
            <a:off x="2056725" y="1981799"/>
            <a:ext cx="2134200" cy="6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3" type="subTitle"/>
          </p:nvPr>
        </p:nvSpPr>
        <p:spPr>
          <a:xfrm>
            <a:off x="2056734" y="1527125"/>
            <a:ext cx="2134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2" name="Google Shape;112;p17"/>
          <p:cNvSpPr txBox="1"/>
          <p:nvPr>
            <p:ph idx="4" type="subTitle"/>
          </p:nvPr>
        </p:nvSpPr>
        <p:spPr>
          <a:xfrm>
            <a:off x="5764550" y="1527125"/>
            <a:ext cx="2134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3" name="Google Shape;113;p17"/>
          <p:cNvSpPr txBox="1"/>
          <p:nvPr>
            <p:ph idx="5" type="subTitle"/>
          </p:nvPr>
        </p:nvSpPr>
        <p:spPr>
          <a:xfrm>
            <a:off x="5764539" y="3398475"/>
            <a:ext cx="2134200" cy="6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6" type="subTitle"/>
          </p:nvPr>
        </p:nvSpPr>
        <p:spPr>
          <a:xfrm>
            <a:off x="2056725" y="3398475"/>
            <a:ext cx="2134200" cy="6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7" type="subTitle"/>
          </p:nvPr>
        </p:nvSpPr>
        <p:spPr>
          <a:xfrm>
            <a:off x="2056734" y="2943800"/>
            <a:ext cx="2134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6" name="Google Shape;116;p17"/>
          <p:cNvSpPr txBox="1"/>
          <p:nvPr>
            <p:ph idx="8" type="subTitle"/>
          </p:nvPr>
        </p:nvSpPr>
        <p:spPr>
          <a:xfrm>
            <a:off x="5764550" y="2943800"/>
            <a:ext cx="2134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1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" type="subTitle"/>
          </p:nvPr>
        </p:nvSpPr>
        <p:spPr>
          <a:xfrm>
            <a:off x="3482550" y="2134174"/>
            <a:ext cx="21789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2" type="subTitle"/>
          </p:nvPr>
        </p:nvSpPr>
        <p:spPr>
          <a:xfrm>
            <a:off x="713250" y="2134174"/>
            <a:ext cx="21789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idx="3" type="subTitle"/>
          </p:nvPr>
        </p:nvSpPr>
        <p:spPr>
          <a:xfrm>
            <a:off x="713250" y="1859300"/>
            <a:ext cx="2178900" cy="41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5" name="Google Shape;125;p18"/>
          <p:cNvSpPr txBox="1"/>
          <p:nvPr>
            <p:ph idx="4" type="subTitle"/>
          </p:nvPr>
        </p:nvSpPr>
        <p:spPr>
          <a:xfrm>
            <a:off x="3482550" y="1859300"/>
            <a:ext cx="2178900" cy="41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6" name="Google Shape;126;p18"/>
          <p:cNvSpPr txBox="1"/>
          <p:nvPr>
            <p:ph idx="5" type="subTitle"/>
          </p:nvPr>
        </p:nvSpPr>
        <p:spPr>
          <a:xfrm>
            <a:off x="6251850" y="2134174"/>
            <a:ext cx="21789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8"/>
          <p:cNvSpPr txBox="1"/>
          <p:nvPr>
            <p:ph idx="6" type="subTitle"/>
          </p:nvPr>
        </p:nvSpPr>
        <p:spPr>
          <a:xfrm>
            <a:off x="6251850" y="1859300"/>
            <a:ext cx="2178900" cy="41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7" type="subTitle"/>
          </p:nvPr>
        </p:nvSpPr>
        <p:spPr>
          <a:xfrm>
            <a:off x="3482550" y="3856175"/>
            <a:ext cx="21789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8"/>
          <p:cNvSpPr txBox="1"/>
          <p:nvPr>
            <p:ph idx="8" type="subTitle"/>
          </p:nvPr>
        </p:nvSpPr>
        <p:spPr>
          <a:xfrm>
            <a:off x="713250" y="3856175"/>
            <a:ext cx="21789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9" type="subTitle"/>
          </p:nvPr>
        </p:nvSpPr>
        <p:spPr>
          <a:xfrm>
            <a:off x="713250" y="3581300"/>
            <a:ext cx="2178900" cy="41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1" name="Google Shape;131;p18"/>
          <p:cNvSpPr txBox="1"/>
          <p:nvPr>
            <p:ph idx="13" type="subTitle"/>
          </p:nvPr>
        </p:nvSpPr>
        <p:spPr>
          <a:xfrm>
            <a:off x="3482550" y="3581300"/>
            <a:ext cx="2178900" cy="41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2" name="Google Shape;132;p18"/>
          <p:cNvSpPr txBox="1"/>
          <p:nvPr>
            <p:ph idx="14" type="subTitle"/>
          </p:nvPr>
        </p:nvSpPr>
        <p:spPr>
          <a:xfrm>
            <a:off x="6251850" y="3856175"/>
            <a:ext cx="21789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8"/>
          <p:cNvSpPr txBox="1"/>
          <p:nvPr>
            <p:ph idx="15" type="subTitle"/>
          </p:nvPr>
        </p:nvSpPr>
        <p:spPr>
          <a:xfrm>
            <a:off x="6251850" y="3581300"/>
            <a:ext cx="2178900" cy="41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TITLE_AND_TWO_COLUMNS_1_1_1_1_2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9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 txBox="1"/>
          <p:nvPr>
            <p:ph hasCustomPrompt="1" type="title"/>
          </p:nvPr>
        </p:nvSpPr>
        <p:spPr>
          <a:xfrm>
            <a:off x="2223600" y="641112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19"/>
          <p:cNvSpPr txBox="1"/>
          <p:nvPr>
            <p:ph idx="1" type="subTitle"/>
          </p:nvPr>
        </p:nvSpPr>
        <p:spPr>
          <a:xfrm>
            <a:off x="2223600" y="1319926"/>
            <a:ext cx="4696800" cy="3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0" name="Google Shape;140;p19"/>
          <p:cNvSpPr txBox="1"/>
          <p:nvPr>
            <p:ph hasCustomPrompt="1" idx="2" type="title"/>
          </p:nvPr>
        </p:nvSpPr>
        <p:spPr>
          <a:xfrm>
            <a:off x="2223600" y="2053018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9"/>
          <p:cNvSpPr txBox="1"/>
          <p:nvPr>
            <p:ph idx="3" type="subTitle"/>
          </p:nvPr>
        </p:nvSpPr>
        <p:spPr>
          <a:xfrm>
            <a:off x="2223600" y="2731835"/>
            <a:ext cx="4696800" cy="3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2" name="Google Shape;142;p19"/>
          <p:cNvSpPr txBox="1"/>
          <p:nvPr>
            <p:ph hasCustomPrompt="1" idx="4" type="title"/>
          </p:nvPr>
        </p:nvSpPr>
        <p:spPr>
          <a:xfrm>
            <a:off x="2223600" y="3464924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19"/>
          <p:cNvSpPr txBox="1"/>
          <p:nvPr>
            <p:ph idx="5" type="subTitle"/>
          </p:nvPr>
        </p:nvSpPr>
        <p:spPr>
          <a:xfrm>
            <a:off x="2223600" y="4143744"/>
            <a:ext cx="4696800" cy="3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4" name="Google Shape;144;p19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TITLE_AND_TWO_COLUMNS_1_1_1_1_2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0"/>
          <p:cNvSpPr txBox="1"/>
          <p:nvPr>
            <p:ph hasCustomPrompt="1" type="title"/>
          </p:nvPr>
        </p:nvSpPr>
        <p:spPr>
          <a:xfrm>
            <a:off x="817100" y="2582350"/>
            <a:ext cx="1398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20"/>
          <p:cNvSpPr txBox="1"/>
          <p:nvPr>
            <p:ph idx="1" type="subTitle"/>
          </p:nvPr>
        </p:nvSpPr>
        <p:spPr>
          <a:xfrm>
            <a:off x="2398800" y="2519450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2" type="subTitle"/>
          </p:nvPr>
        </p:nvSpPr>
        <p:spPr>
          <a:xfrm>
            <a:off x="2398800" y="21703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1" name="Google Shape;151;p20"/>
          <p:cNvSpPr txBox="1"/>
          <p:nvPr>
            <p:ph hasCustomPrompt="1" idx="3" type="title"/>
          </p:nvPr>
        </p:nvSpPr>
        <p:spPr>
          <a:xfrm>
            <a:off x="4677250" y="258710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20"/>
          <p:cNvSpPr txBox="1"/>
          <p:nvPr>
            <p:ph idx="4" type="subTitle"/>
          </p:nvPr>
        </p:nvSpPr>
        <p:spPr>
          <a:xfrm>
            <a:off x="6257575" y="2519450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53" name="Google Shape;153;p20"/>
          <p:cNvSpPr txBox="1"/>
          <p:nvPr>
            <p:ph idx="5" type="subTitle"/>
          </p:nvPr>
        </p:nvSpPr>
        <p:spPr>
          <a:xfrm>
            <a:off x="6257575" y="21703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4" name="Google Shape;154;p20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713225" y="2003375"/>
            <a:ext cx="30135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713225" y="860525"/>
            <a:ext cx="1652100" cy="91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13225" y="3589325"/>
            <a:ext cx="3013500" cy="6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TITLE_AND_TWO_COLUMNS_1_1_1_1_2_1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1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9" name="Google Shape;159;p21"/>
          <p:cNvSpPr txBox="1"/>
          <p:nvPr>
            <p:ph hasCustomPrompt="1" idx="2" type="title"/>
          </p:nvPr>
        </p:nvSpPr>
        <p:spPr>
          <a:xfrm>
            <a:off x="1155113" y="1712675"/>
            <a:ext cx="1596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0" name="Google Shape;160;p21"/>
          <p:cNvSpPr txBox="1"/>
          <p:nvPr>
            <p:ph idx="1" type="subTitle"/>
          </p:nvPr>
        </p:nvSpPr>
        <p:spPr>
          <a:xfrm>
            <a:off x="713213" y="3242300"/>
            <a:ext cx="24807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1" name="Google Shape;161;p21"/>
          <p:cNvSpPr txBox="1"/>
          <p:nvPr>
            <p:ph idx="3" type="subTitle"/>
          </p:nvPr>
        </p:nvSpPr>
        <p:spPr>
          <a:xfrm>
            <a:off x="713213" y="2850250"/>
            <a:ext cx="24807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21"/>
          <p:cNvSpPr txBox="1"/>
          <p:nvPr>
            <p:ph hasCustomPrompt="1" idx="4" type="title"/>
          </p:nvPr>
        </p:nvSpPr>
        <p:spPr>
          <a:xfrm>
            <a:off x="3774172" y="1712675"/>
            <a:ext cx="15954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3" name="Google Shape;163;p21"/>
          <p:cNvSpPr txBox="1"/>
          <p:nvPr>
            <p:ph idx="5" type="subTitle"/>
          </p:nvPr>
        </p:nvSpPr>
        <p:spPr>
          <a:xfrm>
            <a:off x="3331631" y="3242300"/>
            <a:ext cx="24807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4" name="Google Shape;164;p21"/>
          <p:cNvSpPr txBox="1"/>
          <p:nvPr>
            <p:ph idx="6" type="subTitle"/>
          </p:nvPr>
        </p:nvSpPr>
        <p:spPr>
          <a:xfrm>
            <a:off x="3331631" y="2850250"/>
            <a:ext cx="24807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5" name="Google Shape;165;p21"/>
          <p:cNvSpPr txBox="1"/>
          <p:nvPr>
            <p:ph hasCustomPrompt="1" idx="7" type="title"/>
          </p:nvPr>
        </p:nvSpPr>
        <p:spPr>
          <a:xfrm>
            <a:off x="6392572" y="1712675"/>
            <a:ext cx="15954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6" name="Google Shape;166;p21"/>
          <p:cNvSpPr txBox="1"/>
          <p:nvPr>
            <p:ph idx="8" type="subTitle"/>
          </p:nvPr>
        </p:nvSpPr>
        <p:spPr>
          <a:xfrm>
            <a:off x="5950031" y="3242300"/>
            <a:ext cx="24807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7" name="Google Shape;167;p21"/>
          <p:cNvSpPr txBox="1"/>
          <p:nvPr>
            <p:ph idx="9" type="subTitle"/>
          </p:nvPr>
        </p:nvSpPr>
        <p:spPr>
          <a:xfrm>
            <a:off x="5950031" y="2850250"/>
            <a:ext cx="24807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AND_TWO_COLUMNS_1_1_1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/>
          <p:cNvSpPr txBox="1"/>
          <p:nvPr>
            <p:ph type="title"/>
          </p:nvPr>
        </p:nvSpPr>
        <p:spPr>
          <a:xfrm>
            <a:off x="1739575" y="3100300"/>
            <a:ext cx="6691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2" name="Google Shape;172;p22"/>
          <p:cNvSpPr txBox="1"/>
          <p:nvPr>
            <p:ph idx="1" type="subTitle"/>
          </p:nvPr>
        </p:nvSpPr>
        <p:spPr>
          <a:xfrm>
            <a:off x="1739550" y="1126425"/>
            <a:ext cx="6691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TITLE_AND_TWO_COLUMNS_1_1_1_1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3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3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3"/>
          <p:cNvSpPr txBox="1"/>
          <p:nvPr>
            <p:ph type="title"/>
          </p:nvPr>
        </p:nvSpPr>
        <p:spPr>
          <a:xfrm>
            <a:off x="1014825" y="1183300"/>
            <a:ext cx="3519600" cy="18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9" name="Google Shape;179;p23"/>
          <p:cNvSpPr txBox="1"/>
          <p:nvPr>
            <p:ph idx="1" type="subTitle"/>
          </p:nvPr>
        </p:nvSpPr>
        <p:spPr>
          <a:xfrm>
            <a:off x="1014825" y="3036800"/>
            <a:ext cx="35196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TWO_COLUMNS_1_1_1_1_1_1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4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4"/>
          <p:cNvSpPr txBox="1"/>
          <p:nvPr>
            <p:ph type="title"/>
          </p:nvPr>
        </p:nvSpPr>
        <p:spPr>
          <a:xfrm>
            <a:off x="972775" y="1741538"/>
            <a:ext cx="3519600" cy="73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4" name="Google Shape;184;p24"/>
          <p:cNvSpPr txBox="1"/>
          <p:nvPr>
            <p:ph idx="1" type="subTitle"/>
          </p:nvPr>
        </p:nvSpPr>
        <p:spPr>
          <a:xfrm>
            <a:off x="972775" y="2478563"/>
            <a:ext cx="35196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TWO_COLUMNS_1_1_1_1_1_1_1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5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5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5"/>
          <p:cNvSpPr txBox="1"/>
          <p:nvPr>
            <p:ph type="title"/>
          </p:nvPr>
        </p:nvSpPr>
        <p:spPr>
          <a:xfrm>
            <a:off x="4113675" y="1741538"/>
            <a:ext cx="3519600" cy="73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0" name="Google Shape;190;p25"/>
          <p:cNvSpPr txBox="1"/>
          <p:nvPr>
            <p:ph idx="1" type="subTitle"/>
          </p:nvPr>
        </p:nvSpPr>
        <p:spPr>
          <a:xfrm>
            <a:off x="4113675" y="2478563"/>
            <a:ext cx="35196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AND_TWO_COLUMNS_1_1_1_1_1_1_1_1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 txBox="1"/>
          <p:nvPr>
            <p:ph type="title"/>
          </p:nvPr>
        </p:nvSpPr>
        <p:spPr>
          <a:xfrm>
            <a:off x="713263" y="6775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4" name="Google Shape;194;p26"/>
          <p:cNvSpPr txBox="1"/>
          <p:nvPr>
            <p:ph idx="1" type="subTitle"/>
          </p:nvPr>
        </p:nvSpPr>
        <p:spPr>
          <a:xfrm>
            <a:off x="713225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6"/>
          <p:cNvSpPr txBox="1"/>
          <p:nvPr/>
        </p:nvSpPr>
        <p:spPr>
          <a:xfrm>
            <a:off x="71322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b="1" sz="1200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AND_TWO_COLUMNS_1_1_1_1_1_1_1_1_1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AND_TWO_COLUMNS_1_1_1_1_1_1_1_1_1_1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8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8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8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TITLE_AND_TWO_COLUMNS_1_1_1_1_1_1_1_1_1_1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/>
          <p:nvPr/>
        </p:nvSpPr>
        <p:spPr>
          <a:xfrm>
            <a:off x="993150" y="3854300"/>
            <a:ext cx="527700" cy="5277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9"/>
          <p:cNvSpPr/>
          <p:nvPr/>
        </p:nvSpPr>
        <p:spPr>
          <a:xfrm>
            <a:off x="535581" y="4280656"/>
            <a:ext cx="304200" cy="30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9"/>
          <p:cNvSpPr/>
          <p:nvPr/>
        </p:nvSpPr>
        <p:spPr>
          <a:xfrm>
            <a:off x="7782800" y="737450"/>
            <a:ext cx="527700" cy="5277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9"/>
          <p:cNvSpPr/>
          <p:nvPr/>
        </p:nvSpPr>
        <p:spPr>
          <a:xfrm>
            <a:off x="8379706" y="530356"/>
            <a:ext cx="304200" cy="30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713225" y="1191287"/>
            <a:ext cx="77175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5055284" y="37286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" name="Google Shape;31;p5"/>
          <p:cNvSpPr txBox="1"/>
          <p:nvPr>
            <p:ph idx="2" type="subTitle"/>
          </p:nvPr>
        </p:nvSpPr>
        <p:spPr>
          <a:xfrm>
            <a:off x="1583300" y="37286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" name="Google Shape;32;p5"/>
          <p:cNvSpPr txBox="1"/>
          <p:nvPr>
            <p:ph idx="3" type="subTitle"/>
          </p:nvPr>
        </p:nvSpPr>
        <p:spPr>
          <a:xfrm>
            <a:off x="5055275" y="33038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4" type="subTitle"/>
          </p:nvPr>
        </p:nvSpPr>
        <p:spPr>
          <a:xfrm>
            <a:off x="1583075" y="33038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l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>
            <a:off x="833867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6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713225" y="1138400"/>
            <a:ext cx="4441500" cy="7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720231" y="1947700"/>
            <a:ext cx="4441500" cy="20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Barlow Light"/>
              <a:buChar char="★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42" name="Google Shape;42;p7"/>
          <p:cNvSpPr/>
          <p:nvPr/>
        </p:nvSpPr>
        <p:spPr>
          <a:xfrm>
            <a:off x="833867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/>
          <p:nvPr/>
        </p:nvSpPr>
        <p:spPr>
          <a:xfrm>
            <a:off x="621125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"/>
          <p:cNvSpPr/>
          <p:nvPr/>
        </p:nvSpPr>
        <p:spPr>
          <a:xfrm>
            <a:off x="621125" y="438250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1388100" y="1705825"/>
            <a:ext cx="6367800" cy="17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>
            <p:ph type="title"/>
          </p:nvPr>
        </p:nvSpPr>
        <p:spPr>
          <a:xfrm>
            <a:off x="2420100" y="1471500"/>
            <a:ext cx="43038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420100" y="3041400"/>
            <a:ext cx="43038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>
            <p:ph idx="2" type="pic"/>
          </p:nvPr>
        </p:nvSpPr>
        <p:spPr>
          <a:xfrm>
            <a:off x="4650" y="0"/>
            <a:ext cx="9144000" cy="515280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1015950" y="3888650"/>
            <a:ext cx="7121400" cy="7200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500">
                <a:latin typeface="Oswald Medium"/>
                <a:ea typeface="Oswald Medium"/>
                <a:cs typeface="Oswald Medium"/>
                <a:sym typeface="Oswald Medium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 Medium"/>
              <a:buNone/>
              <a:defRPr sz="3500">
                <a:solidFill>
                  <a:schemeClr val="dk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mc:AlternateContent>
    <mc:Choice Requires="p14">
      <p:transition spd="slow" p14:dur="1500">
        <p14:flip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hyperlink" Target="mailto:tbray@ncsu.edu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>
            <p:ph type="ctrTitle"/>
          </p:nvPr>
        </p:nvSpPr>
        <p:spPr>
          <a:xfrm>
            <a:off x="650225" y="1408150"/>
            <a:ext cx="5039100" cy="181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Satellites </a:t>
            </a:r>
            <a:r>
              <a:rPr lang="en"/>
              <a:t>to</a:t>
            </a:r>
            <a:r>
              <a:rPr lang="en">
                <a:solidFill>
                  <a:schemeClr val="lt2"/>
                </a:solidFill>
              </a:rPr>
              <a:t> Seeds</a:t>
            </a:r>
            <a:endParaRPr/>
          </a:p>
        </p:txBody>
      </p:sp>
      <p:sp>
        <p:nvSpPr>
          <p:cNvPr id="212" name="Google Shape;212;p30"/>
          <p:cNvSpPr txBox="1"/>
          <p:nvPr>
            <p:ph idx="1" type="subTitle"/>
          </p:nvPr>
        </p:nvSpPr>
        <p:spPr>
          <a:xfrm>
            <a:off x="713225" y="3251275"/>
            <a:ext cx="4732500" cy="4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ebas Neue"/>
                <a:ea typeface="Bebas Neue"/>
                <a:cs typeface="Bebas Neue"/>
                <a:sym typeface="Bebas Neue"/>
              </a:rPr>
              <a:t>National 4-H Geospatial Leadership Team</a:t>
            </a:r>
            <a:endParaRPr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13" name="Google Shape;213;p30"/>
          <p:cNvSpPr/>
          <p:nvPr/>
        </p:nvSpPr>
        <p:spPr>
          <a:xfrm>
            <a:off x="8271025" y="864325"/>
            <a:ext cx="319500" cy="3195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5953675" y="4196975"/>
            <a:ext cx="319500" cy="3195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0"/>
          <p:cNvSpPr/>
          <p:nvPr/>
        </p:nvSpPr>
        <p:spPr>
          <a:xfrm>
            <a:off x="6362900" y="4516475"/>
            <a:ext cx="184200" cy="18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6" name="Google Shape;216;p30"/>
          <p:cNvGrpSpPr/>
          <p:nvPr/>
        </p:nvGrpSpPr>
        <p:grpSpPr>
          <a:xfrm>
            <a:off x="5544917" y="1001382"/>
            <a:ext cx="3178622" cy="3140737"/>
            <a:chOff x="5544917" y="1001382"/>
            <a:chExt cx="3178622" cy="3140737"/>
          </a:xfrm>
        </p:grpSpPr>
        <p:grpSp>
          <p:nvGrpSpPr>
            <p:cNvPr id="217" name="Google Shape;217;p30"/>
            <p:cNvGrpSpPr/>
            <p:nvPr/>
          </p:nvGrpSpPr>
          <p:grpSpPr>
            <a:xfrm>
              <a:off x="5544917" y="1001382"/>
              <a:ext cx="3178622" cy="3140737"/>
              <a:chOff x="1081978" y="1734763"/>
              <a:chExt cx="3031879" cy="2995743"/>
            </a:xfrm>
          </p:grpSpPr>
          <p:sp>
            <p:nvSpPr>
              <p:cNvPr id="218" name="Google Shape;218;p30"/>
              <p:cNvSpPr/>
              <p:nvPr/>
            </p:nvSpPr>
            <p:spPr>
              <a:xfrm>
                <a:off x="2611136" y="3160356"/>
                <a:ext cx="276989" cy="342001"/>
              </a:xfrm>
              <a:custGeom>
                <a:rect b="b" l="l" r="r" t="t"/>
                <a:pathLst>
                  <a:path extrusionOk="0" h="6364" w="5154">
                    <a:moveTo>
                      <a:pt x="2241" y="1"/>
                    </a:moveTo>
                    <a:lnTo>
                      <a:pt x="1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30"/>
              <p:cNvSpPr/>
              <p:nvPr/>
            </p:nvSpPr>
            <p:spPr>
              <a:xfrm>
                <a:off x="2488337" y="3232638"/>
                <a:ext cx="274570" cy="339583"/>
              </a:xfrm>
              <a:custGeom>
                <a:rect b="b" l="l" r="r" t="t"/>
                <a:pathLst>
                  <a:path extrusionOk="0" h="6319" w="5109">
                    <a:moveTo>
                      <a:pt x="2196" y="0"/>
                    </a:moveTo>
                    <a:lnTo>
                      <a:pt x="0" y="1255"/>
                    </a:lnTo>
                    <a:lnTo>
                      <a:pt x="2913" y="6318"/>
                    </a:lnTo>
                    <a:lnTo>
                      <a:pt x="5109" y="5064"/>
                    </a:lnTo>
                    <a:lnTo>
                      <a:pt x="2196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30"/>
              <p:cNvSpPr/>
              <p:nvPr/>
            </p:nvSpPr>
            <p:spPr>
              <a:xfrm>
                <a:off x="2363120" y="3304866"/>
                <a:ext cx="276989" cy="342001"/>
              </a:xfrm>
              <a:custGeom>
                <a:rect b="b" l="l" r="r" t="t"/>
                <a:pathLst>
                  <a:path extrusionOk="0" h="6364" w="5154">
                    <a:moveTo>
                      <a:pt x="2196" y="0"/>
                    </a:moveTo>
                    <a:lnTo>
                      <a:pt x="0" y="1300"/>
                    </a:lnTo>
                    <a:lnTo>
                      <a:pt x="2913" y="6363"/>
                    </a:lnTo>
                    <a:lnTo>
                      <a:pt x="5153" y="5064"/>
                    </a:lnTo>
                    <a:lnTo>
                      <a:pt x="2196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30"/>
              <p:cNvSpPr/>
              <p:nvPr/>
            </p:nvSpPr>
            <p:spPr>
              <a:xfrm>
                <a:off x="2237902" y="3377094"/>
                <a:ext cx="276989" cy="342001"/>
              </a:xfrm>
              <a:custGeom>
                <a:rect b="b" l="l" r="r" t="t"/>
                <a:pathLst>
                  <a:path extrusionOk="0" h="6364" w="5154">
                    <a:moveTo>
                      <a:pt x="2241" y="1"/>
                    </a:moveTo>
                    <a:lnTo>
                      <a:pt x="0" y="1300"/>
                    </a:lnTo>
                    <a:lnTo>
                      <a:pt x="2958" y="6364"/>
                    </a:lnTo>
                    <a:lnTo>
                      <a:pt x="5153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30"/>
              <p:cNvSpPr/>
              <p:nvPr/>
            </p:nvSpPr>
            <p:spPr>
              <a:xfrm>
                <a:off x="2112631" y="3449323"/>
                <a:ext cx="277043" cy="342001"/>
              </a:xfrm>
              <a:custGeom>
                <a:rect b="b" l="l" r="r" t="t"/>
                <a:pathLst>
                  <a:path extrusionOk="0" h="6364" w="5155">
                    <a:moveTo>
                      <a:pt x="2241" y="1"/>
                    </a:moveTo>
                    <a:lnTo>
                      <a:pt x="1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30"/>
              <p:cNvSpPr/>
              <p:nvPr/>
            </p:nvSpPr>
            <p:spPr>
              <a:xfrm>
                <a:off x="2782141" y="3232638"/>
                <a:ext cx="84322" cy="110812"/>
              </a:xfrm>
              <a:custGeom>
                <a:rect b="b" l="l" r="r" t="t"/>
                <a:pathLst>
                  <a:path extrusionOk="0" h="2062" w="1569">
                    <a:moveTo>
                      <a:pt x="538" y="0"/>
                    </a:moveTo>
                    <a:lnTo>
                      <a:pt x="0" y="314"/>
                    </a:lnTo>
                    <a:lnTo>
                      <a:pt x="1031" y="2061"/>
                    </a:lnTo>
                    <a:lnTo>
                      <a:pt x="1568" y="1748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30"/>
              <p:cNvSpPr/>
              <p:nvPr/>
            </p:nvSpPr>
            <p:spPr>
              <a:xfrm>
                <a:off x="3006082" y="4463151"/>
                <a:ext cx="38587" cy="204749"/>
              </a:xfrm>
              <a:custGeom>
                <a:rect b="b" l="l" r="r" t="t"/>
                <a:pathLst>
                  <a:path extrusionOk="0" h="3810" w="718">
                    <a:moveTo>
                      <a:pt x="717" y="1"/>
                    </a:moveTo>
                    <a:lnTo>
                      <a:pt x="135" y="45"/>
                    </a:lnTo>
                    <a:lnTo>
                      <a:pt x="0" y="3317"/>
                    </a:lnTo>
                    <a:lnTo>
                      <a:pt x="359" y="3809"/>
                    </a:lnTo>
                    <a:lnTo>
                      <a:pt x="717" y="3585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30"/>
              <p:cNvSpPr/>
              <p:nvPr/>
            </p:nvSpPr>
            <p:spPr>
              <a:xfrm>
                <a:off x="2803799" y="4333097"/>
                <a:ext cx="240874" cy="139724"/>
              </a:xfrm>
              <a:custGeom>
                <a:rect b="b" l="l" r="r" t="t"/>
                <a:pathLst>
                  <a:path extrusionOk="0" h="2600" w="4482">
                    <a:moveTo>
                      <a:pt x="314" y="1"/>
                    </a:moveTo>
                    <a:lnTo>
                      <a:pt x="0" y="225"/>
                    </a:lnTo>
                    <a:lnTo>
                      <a:pt x="2241" y="2152"/>
                    </a:lnTo>
                    <a:lnTo>
                      <a:pt x="4123" y="2600"/>
                    </a:lnTo>
                    <a:lnTo>
                      <a:pt x="4481" y="2421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30"/>
              <p:cNvSpPr/>
              <p:nvPr/>
            </p:nvSpPr>
            <p:spPr>
              <a:xfrm>
                <a:off x="2803799" y="4345189"/>
                <a:ext cx="221580" cy="322709"/>
              </a:xfrm>
              <a:custGeom>
                <a:rect b="b" l="l" r="r" t="t"/>
                <a:pathLst>
                  <a:path extrusionOk="0" h="6005" w="4123">
                    <a:moveTo>
                      <a:pt x="0" y="0"/>
                    </a:moveTo>
                    <a:lnTo>
                      <a:pt x="0" y="3585"/>
                    </a:lnTo>
                    <a:lnTo>
                      <a:pt x="4123" y="6004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30"/>
              <p:cNvSpPr/>
              <p:nvPr/>
            </p:nvSpPr>
            <p:spPr>
              <a:xfrm>
                <a:off x="3006082" y="4258450"/>
                <a:ext cx="38587" cy="204749"/>
              </a:xfrm>
              <a:custGeom>
                <a:rect b="b" l="l" r="r" t="t"/>
                <a:pathLst>
                  <a:path extrusionOk="0" h="3810" w="718">
                    <a:moveTo>
                      <a:pt x="717" y="1"/>
                    </a:moveTo>
                    <a:lnTo>
                      <a:pt x="135" y="90"/>
                    </a:lnTo>
                    <a:lnTo>
                      <a:pt x="0" y="3317"/>
                    </a:lnTo>
                    <a:lnTo>
                      <a:pt x="359" y="3810"/>
                    </a:lnTo>
                    <a:lnTo>
                      <a:pt x="717" y="3630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30"/>
              <p:cNvSpPr/>
              <p:nvPr/>
            </p:nvSpPr>
            <p:spPr>
              <a:xfrm>
                <a:off x="2803799" y="4130815"/>
                <a:ext cx="240874" cy="137359"/>
              </a:xfrm>
              <a:custGeom>
                <a:rect b="b" l="l" r="r" t="t"/>
                <a:pathLst>
                  <a:path extrusionOk="0" h="2556" w="4482">
                    <a:moveTo>
                      <a:pt x="314" y="1"/>
                    </a:moveTo>
                    <a:lnTo>
                      <a:pt x="0" y="180"/>
                    </a:lnTo>
                    <a:lnTo>
                      <a:pt x="2241" y="2107"/>
                    </a:lnTo>
                    <a:lnTo>
                      <a:pt x="4123" y="2555"/>
                    </a:lnTo>
                    <a:lnTo>
                      <a:pt x="4481" y="2376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30"/>
              <p:cNvSpPr/>
              <p:nvPr/>
            </p:nvSpPr>
            <p:spPr>
              <a:xfrm>
                <a:off x="2803799" y="4140488"/>
                <a:ext cx="221580" cy="322709"/>
              </a:xfrm>
              <a:custGeom>
                <a:rect b="b" l="l" r="r" t="t"/>
                <a:pathLst>
                  <a:path extrusionOk="0" h="6005" w="4123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30"/>
              <p:cNvSpPr/>
              <p:nvPr/>
            </p:nvSpPr>
            <p:spPr>
              <a:xfrm>
                <a:off x="3006082" y="4053804"/>
                <a:ext cx="38587" cy="204696"/>
              </a:xfrm>
              <a:custGeom>
                <a:rect b="b" l="l" r="r" t="t"/>
                <a:pathLst>
                  <a:path extrusionOk="0" h="3809" w="718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30"/>
              <p:cNvSpPr/>
              <p:nvPr/>
            </p:nvSpPr>
            <p:spPr>
              <a:xfrm>
                <a:off x="2803799" y="3926168"/>
                <a:ext cx="240874" cy="139724"/>
              </a:xfrm>
              <a:custGeom>
                <a:rect b="b" l="l" r="r" t="t"/>
                <a:pathLst>
                  <a:path extrusionOk="0" h="2600" w="4482">
                    <a:moveTo>
                      <a:pt x="314" y="0"/>
                    </a:moveTo>
                    <a:lnTo>
                      <a:pt x="0" y="179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30"/>
              <p:cNvSpPr/>
              <p:nvPr/>
            </p:nvSpPr>
            <p:spPr>
              <a:xfrm>
                <a:off x="2803799" y="3935788"/>
                <a:ext cx="221580" cy="322709"/>
              </a:xfrm>
              <a:custGeom>
                <a:rect b="b" l="l" r="r" t="t"/>
                <a:pathLst>
                  <a:path extrusionOk="0" h="6005" w="4123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30"/>
              <p:cNvSpPr/>
              <p:nvPr/>
            </p:nvSpPr>
            <p:spPr>
              <a:xfrm>
                <a:off x="3006082" y="3851522"/>
                <a:ext cx="38587" cy="204696"/>
              </a:xfrm>
              <a:custGeom>
                <a:rect b="b" l="l" r="r" t="t"/>
                <a:pathLst>
                  <a:path extrusionOk="0" h="3809" w="718">
                    <a:moveTo>
                      <a:pt x="717" y="0"/>
                    </a:moveTo>
                    <a:lnTo>
                      <a:pt x="135" y="45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585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30"/>
              <p:cNvSpPr/>
              <p:nvPr/>
            </p:nvSpPr>
            <p:spPr>
              <a:xfrm>
                <a:off x="2803799" y="3721468"/>
                <a:ext cx="240874" cy="139724"/>
              </a:xfrm>
              <a:custGeom>
                <a:rect b="b" l="l" r="r" t="t"/>
                <a:pathLst>
                  <a:path extrusionOk="0" h="2600" w="4482">
                    <a:moveTo>
                      <a:pt x="314" y="0"/>
                    </a:moveTo>
                    <a:lnTo>
                      <a:pt x="0" y="224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420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30"/>
              <p:cNvSpPr/>
              <p:nvPr/>
            </p:nvSpPr>
            <p:spPr>
              <a:xfrm>
                <a:off x="2803799" y="3733506"/>
                <a:ext cx="221580" cy="322709"/>
              </a:xfrm>
              <a:custGeom>
                <a:rect b="b" l="l" r="r" t="t"/>
                <a:pathLst>
                  <a:path extrusionOk="0" h="6005" w="4123">
                    <a:moveTo>
                      <a:pt x="0" y="0"/>
                    </a:moveTo>
                    <a:lnTo>
                      <a:pt x="0" y="3585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30"/>
              <p:cNvSpPr/>
              <p:nvPr/>
            </p:nvSpPr>
            <p:spPr>
              <a:xfrm>
                <a:off x="3006082" y="3646822"/>
                <a:ext cx="38587" cy="204749"/>
              </a:xfrm>
              <a:custGeom>
                <a:rect b="b" l="l" r="r" t="t"/>
                <a:pathLst>
                  <a:path extrusionOk="0" h="3810" w="718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30"/>
              <p:cNvSpPr/>
              <p:nvPr/>
            </p:nvSpPr>
            <p:spPr>
              <a:xfrm>
                <a:off x="2803799" y="3519186"/>
                <a:ext cx="240874" cy="139724"/>
              </a:xfrm>
              <a:custGeom>
                <a:rect b="b" l="l" r="r" t="t"/>
                <a:pathLst>
                  <a:path extrusionOk="0" h="2600" w="4482">
                    <a:moveTo>
                      <a:pt x="314" y="0"/>
                    </a:moveTo>
                    <a:lnTo>
                      <a:pt x="0" y="180"/>
                    </a:lnTo>
                    <a:lnTo>
                      <a:pt x="2241" y="2106"/>
                    </a:lnTo>
                    <a:lnTo>
                      <a:pt x="4123" y="2599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30"/>
              <p:cNvSpPr/>
              <p:nvPr/>
            </p:nvSpPr>
            <p:spPr>
              <a:xfrm>
                <a:off x="2803799" y="3528806"/>
                <a:ext cx="221580" cy="322762"/>
              </a:xfrm>
              <a:custGeom>
                <a:rect b="b" l="l" r="r" t="t"/>
                <a:pathLst>
                  <a:path extrusionOk="0" h="6006" w="4123">
                    <a:moveTo>
                      <a:pt x="0" y="1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30"/>
              <p:cNvSpPr/>
              <p:nvPr/>
            </p:nvSpPr>
            <p:spPr>
              <a:xfrm>
                <a:off x="2876028" y="3514349"/>
                <a:ext cx="93996" cy="101192"/>
              </a:xfrm>
              <a:custGeom>
                <a:rect b="b" l="l" r="r" t="t"/>
                <a:pathLst>
                  <a:path extrusionOk="0" h="1883" w="1749">
                    <a:moveTo>
                      <a:pt x="314" y="1"/>
                    </a:moveTo>
                    <a:lnTo>
                      <a:pt x="1" y="225"/>
                    </a:lnTo>
                    <a:lnTo>
                      <a:pt x="1435" y="1883"/>
                    </a:lnTo>
                    <a:lnTo>
                      <a:pt x="1748" y="1704"/>
                    </a:lnTo>
                    <a:lnTo>
                      <a:pt x="1748" y="852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9D9D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30"/>
              <p:cNvSpPr/>
              <p:nvPr/>
            </p:nvSpPr>
            <p:spPr>
              <a:xfrm>
                <a:off x="2876028" y="3526388"/>
                <a:ext cx="77120" cy="89155"/>
              </a:xfrm>
              <a:custGeom>
                <a:rect b="b" l="l" r="r" t="t"/>
                <a:pathLst>
                  <a:path extrusionOk="0" h="1659" w="1435">
                    <a:moveTo>
                      <a:pt x="1" y="1"/>
                    </a:moveTo>
                    <a:lnTo>
                      <a:pt x="1" y="852"/>
                    </a:lnTo>
                    <a:lnTo>
                      <a:pt x="1435" y="1659"/>
                    </a:lnTo>
                    <a:lnTo>
                      <a:pt x="1435" y="8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30"/>
              <p:cNvSpPr/>
              <p:nvPr/>
            </p:nvSpPr>
            <p:spPr>
              <a:xfrm>
                <a:off x="2497957" y="3225383"/>
                <a:ext cx="276989" cy="342001"/>
              </a:xfrm>
              <a:custGeom>
                <a:rect b="b" l="l" r="r" t="t"/>
                <a:pathLst>
                  <a:path extrusionOk="0" h="6364" w="5154">
                    <a:moveTo>
                      <a:pt x="2196" y="1"/>
                    </a:moveTo>
                    <a:lnTo>
                      <a:pt x="1" y="1300"/>
                    </a:lnTo>
                    <a:lnTo>
                      <a:pt x="2913" y="6364"/>
                    </a:lnTo>
                    <a:lnTo>
                      <a:pt x="5154" y="5064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30"/>
              <p:cNvSpPr/>
              <p:nvPr/>
            </p:nvSpPr>
            <p:spPr>
              <a:xfrm>
                <a:off x="2372739" y="3297611"/>
                <a:ext cx="276989" cy="342001"/>
              </a:xfrm>
              <a:custGeom>
                <a:rect b="b" l="l" r="r" t="t"/>
                <a:pathLst>
                  <a:path extrusionOk="0" h="6364" w="5154">
                    <a:moveTo>
                      <a:pt x="2241" y="1"/>
                    </a:moveTo>
                    <a:lnTo>
                      <a:pt x="0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30"/>
              <p:cNvSpPr/>
              <p:nvPr/>
            </p:nvSpPr>
            <p:spPr>
              <a:xfrm>
                <a:off x="2247522" y="3369893"/>
                <a:ext cx="276989" cy="342001"/>
              </a:xfrm>
              <a:custGeom>
                <a:rect b="b" l="l" r="r" t="t"/>
                <a:pathLst>
                  <a:path extrusionOk="0" h="6364" w="5154">
                    <a:moveTo>
                      <a:pt x="2241" y="0"/>
                    </a:moveTo>
                    <a:lnTo>
                      <a:pt x="0" y="1300"/>
                    </a:lnTo>
                    <a:lnTo>
                      <a:pt x="2958" y="6363"/>
                    </a:lnTo>
                    <a:lnTo>
                      <a:pt x="5153" y="5064"/>
                    </a:lnTo>
                    <a:lnTo>
                      <a:pt x="2241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30"/>
              <p:cNvSpPr/>
              <p:nvPr/>
            </p:nvSpPr>
            <p:spPr>
              <a:xfrm>
                <a:off x="2124723" y="3444540"/>
                <a:ext cx="276989" cy="339583"/>
              </a:xfrm>
              <a:custGeom>
                <a:rect b="b" l="l" r="r" t="t"/>
                <a:pathLst>
                  <a:path extrusionOk="0" h="6319" w="5154">
                    <a:moveTo>
                      <a:pt x="2196" y="0"/>
                    </a:moveTo>
                    <a:lnTo>
                      <a:pt x="0" y="1255"/>
                    </a:lnTo>
                    <a:lnTo>
                      <a:pt x="2913" y="6318"/>
                    </a:lnTo>
                    <a:lnTo>
                      <a:pt x="5153" y="5064"/>
                    </a:lnTo>
                    <a:lnTo>
                      <a:pt x="2196" y="0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30"/>
              <p:cNvSpPr/>
              <p:nvPr/>
            </p:nvSpPr>
            <p:spPr>
              <a:xfrm>
                <a:off x="1999452" y="3514349"/>
                <a:ext cx="277043" cy="342001"/>
              </a:xfrm>
              <a:custGeom>
                <a:rect b="b" l="l" r="r" t="t"/>
                <a:pathLst>
                  <a:path extrusionOk="0" h="6364" w="5155">
                    <a:moveTo>
                      <a:pt x="2197" y="1"/>
                    </a:moveTo>
                    <a:lnTo>
                      <a:pt x="1" y="1300"/>
                    </a:lnTo>
                    <a:lnTo>
                      <a:pt x="2914" y="6364"/>
                    </a:lnTo>
                    <a:lnTo>
                      <a:pt x="5154" y="5064"/>
                    </a:lnTo>
                    <a:lnTo>
                      <a:pt x="2197" y="1"/>
                    </a:lnTo>
                    <a:close/>
                  </a:path>
                </a:pathLst>
              </a:custGeom>
              <a:solidFill>
                <a:srgbClr val="428A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30"/>
              <p:cNvSpPr/>
              <p:nvPr/>
            </p:nvSpPr>
            <p:spPr>
              <a:xfrm>
                <a:off x="2668908" y="3300030"/>
                <a:ext cx="81957" cy="110812"/>
              </a:xfrm>
              <a:custGeom>
                <a:rect b="b" l="l" r="r" t="t"/>
                <a:pathLst>
                  <a:path extrusionOk="0" h="2062" w="1525">
                    <a:moveTo>
                      <a:pt x="539" y="1"/>
                    </a:moveTo>
                    <a:lnTo>
                      <a:pt x="1" y="314"/>
                    </a:lnTo>
                    <a:lnTo>
                      <a:pt x="1032" y="2062"/>
                    </a:lnTo>
                    <a:lnTo>
                      <a:pt x="1525" y="1748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30"/>
              <p:cNvSpPr/>
              <p:nvPr/>
            </p:nvSpPr>
            <p:spPr>
              <a:xfrm>
                <a:off x="1888691" y="2512613"/>
                <a:ext cx="28967" cy="267303"/>
              </a:xfrm>
              <a:custGeom>
                <a:rect b="b" l="l" r="r" t="t"/>
                <a:pathLst>
                  <a:path extrusionOk="0" h="4974" w="539">
                    <a:moveTo>
                      <a:pt x="538" y="0"/>
                    </a:moveTo>
                    <a:lnTo>
                      <a:pt x="1" y="90"/>
                    </a:lnTo>
                    <a:lnTo>
                      <a:pt x="225" y="4974"/>
                    </a:lnTo>
                    <a:lnTo>
                      <a:pt x="538" y="4795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30"/>
              <p:cNvSpPr/>
              <p:nvPr/>
            </p:nvSpPr>
            <p:spPr>
              <a:xfrm>
                <a:off x="1732196" y="2416255"/>
                <a:ext cx="185465" cy="108447"/>
              </a:xfrm>
              <a:custGeom>
                <a:rect b="b" l="l" r="r" t="t"/>
                <a:pathLst>
                  <a:path extrusionOk="0" h="2018" w="3451">
                    <a:moveTo>
                      <a:pt x="314" y="1"/>
                    </a:moveTo>
                    <a:lnTo>
                      <a:pt x="0" y="180"/>
                    </a:lnTo>
                    <a:lnTo>
                      <a:pt x="1568" y="1748"/>
                    </a:lnTo>
                    <a:lnTo>
                      <a:pt x="3137" y="2017"/>
                    </a:lnTo>
                    <a:lnTo>
                      <a:pt x="3450" y="1793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30"/>
              <p:cNvSpPr/>
              <p:nvPr/>
            </p:nvSpPr>
            <p:spPr>
              <a:xfrm>
                <a:off x="1732196" y="2425875"/>
                <a:ext cx="168590" cy="354039"/>
              </a:xfrm>
              <a:custGeom>
                <a:rect b="b" l="l" r="r" t="t"/>
                <a:pathLst>
                  <a:path extrusionOk="0" h="6588" w="3137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8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30"/>
              <p:cNvSpPr/>
              <p:nvPr/>
            </p:nvSpPr>
            <p:spPr>
              <a:xfrm>
                <a:off x="2064479" y="2616119"/>
                <a:ext cx="31386" cy="267356"/>
              </a:xfrm>
              <a:custGeom>
                <a:rect b="b" l="l" r="r" t="t"/>
                <a:pathLst>
                  <a:path extrusionOk="0" h="4975" w="584">
                    <a:moveTo>
                      <a:pt x="583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83" y="4751"/>
                    </a:lnTo>
                    <a:lnTo>
                      <a:pt x="583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30"/>
              <p:cNvSpPr/>
              <p:nvPr/>
            </p:nvSpPr>
            <p:spPr>
              <a:xfrm>
                <a:off x="1907984" y="2517396"/>
                <a:ext cx="187884" cy="108447"/>
              </a:xfrm>
              <a:custGeom>
                <a:rect b="b" l="l" r="r" t="t"/>
                <a:pathLst>
                  <a:path extrusionOk="0" h="2018" w="3496">
                    <a:moveTo>
                      <a:pt x="359" y="1"/>
                    </a:moveTo>
                    <a:lnTo>
                      <a:pt x="0" y="225"/>
                    </a:lnTo>
                    <a:lnTo>
                      <a:pt x="1569" y="1793"/>
                    </a:lnTo>
                    <a:lnTo>
                      <a:pt x="3137" y="2017"/>
                    </a:lnTo>
                    <a:lnTo>
                      <a:pt x="3495" y="1838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30"/>
              <p:cNvSpPr/>
              <p:nvPr/>
            </p:nvSpPr>
            <p:spPr>
              <a:xfrm>
                <a:off x="1907984" y="2529434"/>
                <a:ext cx="168590" cy="354039"/>
              </a:xfrm>
              <a:custGeom>
                <a:rect b="b" l="l" r="r" t="t"/>
                <a:pathLst>
                  <a:path extrusionOk="0" h="6588" w="3137">
                    <a:moveTo>
                      <a:pt x="0" y="1"/>
                    </a:moveTo>
                    <a:lnTo>
                      <a:pt x="0" y="4750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30"/>
              <p:cNvSpPr/>
              <p:nvPr/>
            </p:nvSpPr>
            <p:spPr>
              <a:xfrm>
                <a:off x="2240267" y="2717260"/>
                <a:ext cx="31386" cy="267356"/>
              </a:xfrm>
              <a:custGeom>
                <a:rect b="b" l="l" r="r" t="t"/>
                <a:pathLst>
                  <a:path extrusionOk="0" h="4975" w="584">
                    <a:moveTo>
                      <a:pt x="583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83" y="4795"/>
                    </a:lnTo>
                    <a:lnTo>
                      <a:pt x="583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30"/>
              <p:cNvSpPr/>
              <p:nvPr/>
            </p:nvSpPr>
            <p:spPr>
              <a:xfrm>
                <a:off x="2086190" y="2620956"/>
                <a:ext cx="185465" cy="106029"/>
              </a:xfrm>
              <a:custGeom>
                <a:rect b="b" l="l" r="r" t="t"/>
                <a:pathLst>
                  <a:path extrusionOk="0" h="1973" w="3451">
                    <a:moveTo>
                      <a:pt x="314" y="0"/>
                    </a:moveTo>
                    <a:lnTo>
                      <a:pt x="0" y="180"/>
                    </a:lnTo>
                    <a:lnTo>
                      <a:pt x="1524" y="1748"/>
                    </a:lnTo>
                    <a:lnTo>
                      <a:pt x="3092" y="1972"/>
                    </a:lnTo>
                    <a:lnTo>
                      <a:pt x="3450" y="1793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30"/>
              <p:cNvSpPr/>
              <p:nvPr/>
            </p:nvSpPr>
            <p:spPr>
              <a:xfrm>
                <a:off x="2086190" y="2630575"/>
                <a:ext cx="166172" cy="354039"/>
              </a:xfrm>
              <a:custGeom>
                <a:rect b="b" l="l" r="r" t="t"/>
                <a:pathLst>
                  <a:path extrusionOk="0" h="6588" w="3092">
                    <a:moveTo>
                      <a:pt x="0" y="1"/>
                    </a:moveTo>
                    <a:lnTo>
                      <a:pt x="0" y="4795"/>
                    </a:lnTo>
                    <a:lnTo>
                      <a:pt x="3092" y="6588"/>
                    </a:lnTo>
                    <a:lnTo>
                      <a:pt x="3092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0"/>
              <p:cNvSpPr/>
              <p:nvPr/>
            </p:nvSpPr>
            <p:spPr>
              <a:xfrm>
                <a:off x="2418473" y="2818401"/>
                <a:ext cx="28967" cy="267356"/>
              </a:xfrm>
              <a:custGeom>
                <a:rect b="b" l="l" r="r" t="t"/>
                <a:pathLst>
                  <a:path extrusionOk="0" h="4975" w="539">
                    <a:moveTo>
                      <a:pt x="539" y="1"/>
                    </a:moveTo>
                    <a:lnTo>
                      <a:pt x="1" y="90"/>
                    </a:lnTo>
                    <a:lnTo>
                      <a:pt x="225" y="4975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30"/>
              <p:cNvSpPr/>
              <p:nvPr/>
            </p:nvSpPr>
            <p:spPr>
              <a:xfrm>
                <a:off x="2261978" y="2722097"/>
                <a:ext cx="185465" cy="106029"/>
              </a:xfrm>
              <a:custGeom>
                <a:rect b="b" l="l" r="r" t="t"/>
                <a:pathLst>
                  <a:path extrusionOk="0" h="1973" w="3451">
                    <a:moveTo>
                      <a:pt x="314" y="0"/>
                    </a:moveTo>
                    <a:lnTo>
                      <a:pt x="0" y="180"/>
                    </a:lnTo>
                    <a:lnTo>
                      <a:pt x="1569" y="1748"/>
                    </a:lnTo>
                    <a:lnTo>
                      <a:pt x="3137" y="1972"/>
                    </a:lnTo>
                    <a:lnTo>
                      <a:pt x="3451" y="1793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30"/>
              <p:cNvSpPr/>
              <p:nvPr/>
            </p:nvSpPr>
            <p:spPr>
              <a:xfrm>
                <a:off x="2261978" y="2731716"/>
                <a:ext cx="168590" cy="354039"/>
              </a:xfrm>
              <a:custGeom>
                <a:rect b="b" l="l" r="r" t="t"/>
                <a:pathLst>
                  <a:path extrusionOk="0" h="6588" w="3137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30"/>
              <p:cNvSpPr/>
              <p:nvPr/>
            </p:nvSpPr>
            <p:spPr>
              <a:xfrm>
                <a:off x="2594261" y="2919542"/>
                <a:ext cx="28967" cy="267356"/>
              </a:xfrm>
              <a:custGeom>
                <a:rect b="b" l="l" r="r" t="t"/>
                <a:pathLst>
                  <a:path extrusionOk="0" h="4975" w="539">
                    <a:moveTo>
                      <a:pt x="539" y="1"/>
                    </a:moveTo>
                    <a:lnTo>
                      <a:pt x="1" y="90"/>
                    </a:lnTo>
                    <a:lnTo>
                      <a:pt x="225" y="4975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30"/>
              <p:cNvSpPr/>
              <p:nvPr/>
            </p:nvSpPr>
            <p:spPr>
              <a:xfrm>
                <a:off x="2437766" y="2823238"/>
                <a:ext cx="185465" cy="108394"/>
              </a:xfrm>
              <a:custGeom>
                <a:rect b="b" l="l" r="r" t="t"/>
                <a:pathLst>
                  <a:path extrusionOk="0" h="2017" w="3451">
                    <a:moveTo>
                      <a:pt x="359" y="0"/>
                    </a:moveTo>
                    <a:lnTo>
                      <a:pt x="0" y="224"/>
                    </a:lnTo>
                    <a:lnTo>
                      <a:pt x="1569" y="1793"/>
                    </a:lnTo>
                    <a:lnTo>
                      <a:pt x="3137" y="2017"/>
                    </a:lnTo>
                    <a:lnTo>
                      <a:pt x="3451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30"/>
              <p:cNvSpPr/>
              <p:nvPr/>
            </p:nvSpPr>
            <p:spPr>
              <a:xfrm>
                <a:off x="2437766" y="2835276"/>
                <a:ext cx="168590" cy="351621"/>
              </a:xfrm>
              <a:custGeom>
                <a:rect b="b" l="l" r="r" t="t"/>
                <a:pathLst>
                  <a:path extrusionOk="0" h="6543" w="3137">
                    <a:moveTo>
                      <a:pt x="0" y="0"/>
                    </a:moveTo>
                    <a:lnTo>
                      <a:pt x="0" y="4750"/>
                    </a:lnTo>
                    <a:lnTo>
                      <a:pt x="3137" y="6543"/>
                    </a:lnTo>
                    <a:lnTo>
                      <a:pt x="3137" y="17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30"/>
              <p:cNvSpPr/>
              <p:nvPr/>
            </p:nvSpPr>
            <p:spPr>
              <a:xfrm>
                <a:off x="2606300" y="3003862"/>
                <a:ext cx="57881" cy="122850"/>
              </a:xfrm>
              <a:custGeom>
                <a:rect b="b" l="l" r="r" t="t"/>
                <a:pathLst>
                  <a:path extrusionOk="0" h="2286" w="1077">
                    <a:moveTo>
                      <a:pt x="315" y="0"/>
                    </a:moveTo>
                    <a:lnTo>
                      <a:pt x="1" y="224"/>
                    </a:lnTo>
                    <a:lnTo>
                      <a:pt x="718" y="2285"/>
                    </a:lnTo>
                    <a:lnTo>
                      <a:pt x="1076" y="2106"/>
                    </a:lnTo>
                    <a:lnTo>
                      <a:pt x="1076" y="448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9D9D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30"/>
              <p:cNvSpPr/>
              <p:nvPr/>
            </p:nvSpPr>
            <p:spPr>
              <a:xfrm>
                <a:off x="2606300" y="3015900"/>
                <a:ext cx="38587" cy="110812"/>
              </a:xfrm>
              <a:custGeom>
                <a:rect b="b" l="l" r="r" t="t"/>
                <a:pathLst>
                  <a:path extrusionOk="0" h="2062" w="718">
                    <a:moveTo>
                      <a:pt x="1" y="0"/>
                    </a:moveTo>
                    <a:lnTo>
                      <a:pt x="1" y="1658"/>
                    </a:lnTo>
                    <a:lnTo>
                      <a:pt x="718" y="2061"/>
                    </a:lnTo>
                    <a:lnTo>
                      <a:pt x="718" y="4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30"/>
              <p:cNvSpPr/>
              <p:nvPr/>
            </p:nvSpPr>
            <p:spPr>
              <a:xfrm>
                <a:off x="2473881" y="3208508"/>
                <a:ext cx="804364" cy="681584"/>
              </a:xfrm>
              <a:custGeom>
                <a:rect b="b" l="l" r="r" t="t"/>
                <a:pathLst>
                  <a:path extrusionOk="0" h="12683" w="14967">
                    <a:moveTo>
                      <a:pt x="14967" y="1"/>
                    </a:moveTo>
                    <a:lnTo>
                      <a:pt x="0" y="6991"/>
                    </a:lnTo>
                    <a:lnTo>
                      <a:pt x="135" y="11651"/>
                    </a:lnTo>
                    <a:lnTo>
                      <a:pt x="1255" y="12682"/>
                    </a:lnTo>
                    <a:lnTo>
                      <a:pt x="14967" y="4796"/>
                    </a:lnTo>
                    <a:lnTo>
                      <a:pt x="14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30"/>
              <p:cNvSpPr/>
              <p:nvPr/>
            </p:nvSpPr>
            <p:spPr>
              <a:xfrm>
                <a:off x="2327005" y="2936417"/>
                <a:ext cx="951242" cy="698405"/>
              </a:xfrm>
              <a:custGeom>
                <a:rect b="b" l="l" r="r" t="t"/>
                <a:pathLst>
                  <a:path extrusionOk="0" h="12996" w="17700">
                    <a:moveTo>
                      <a:pt x="14787" y="0"/>
                    </a:moveTo>
                    <a:lnTo>
                      <a:pt x="1792" y="6408"/>
                    </a:lnTo>
                    <a:lnTo>
                      <a:pt x="0" y="7932"/>
                    </a:lnTo>
                    <a:lnTo>
                      <a:pt x="3988" y="12995"/>
                    </a:lnTo>
                    <a:lnTo>
                      <a:pt x="17700" y="5064"/>
                    </a:lnTo>
                    <a:lnTo>
                      <a:pt x="1478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30"/>
              <p:cNvSpPr/>
              <p:nvPr/>
            </p:nvSpPr>
            <p:spPr>
              <a:xfrm>
                <a:off x="2664125" y="3201307"/>
                <a:ext cx="370931" cy="289014"/>
              </a:xfrm>
              <a:custGeom>
                <a:rect b="b" l="l" r="r" t="t"/>
                <a:pathLst>
                  <a:path extrusionOk="0" h="5378" w="6902">
                    <a:moveTo>
                      <a:pt x="5691" y="1"/>
                    </a:moveTo>
                    <a:lnTo>
                      <a:pt x="0" y="3272"/>
                    </a:lnTo>
                    <a:lnTo>
                      <a:pt x="1210" y="5378"/>
                    </a:lnTo>
                    <a:lnTo>
                      <a:pt x="6901" y="2107"/>
                    </a:lnTo>
                    <a:lnTo>
                      <a:pt x="56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30"/>
              <p:cNvSpPr/>
              <p:nvPr/>
            </p:nvSpPr>
            <p:spPr>
              <a:xfrm>
                <a:off x="2160837" y="2808781"/>
                <a:ext cx="960916" cy="553898"/>
              </a:xfrm>
              <a:custGeom>
                <a:rect b="b" l="l" r="r" t="t"/>
                <a:pathLst>
                  <a:path extrusionOk="0" h="10307" w="17880">
                    <a:moveTo>
                      <a:pt x="13757" y="1"/>
                    </a:moveTo>
                    <a:lnTo>
                      <a:pt x="0" y="7932"/>
                    </a:lnTo>
                    <a:lnTo>
                      <a:pt x="672" y="10217"/>
                    </a:lnTo>
                    <a:lnTo>
                      <a:pt x="4123" y="10307"/>
                    </a:lnTo>
                    <a:lnTo>
                      <a:pt x="17879" y="2375"/>
                    </a:lnTo>
                    <a:lnTo>
                      <a:pt x="137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30"/>
              <p:cNvSpPr/>
              <p:nvPr/>
            </p:nvSpPr>
            <p:spPr>
              <a:xfrm>
                <a:off x="2004288" y="3235003"/>
                <a:ext cx="537103" cy="746556"/>
              </a:xfrm>
              <a:custGeom>
                <a:rect b="b" l="l" r="r" t="t"/>
                <a:pathLst>
                  <a:path extrusionOk="0" h="13892" w="9994">
                    <a:moveTo>
                      <a:pt x="2913" y="1"/>
                    </a:moveTo>
                    <a:lnTo>
                      <a:pt x="1" y="1659"/>
                    </a:lnTo>
                    <a:lnTo>
                      <a:pt x="1" y="6453"/>
                    </a:lnTo>
                    <a:lnTo>
                      <a:pt x="2913" y="11517"/>
                    </a:lnTo>
                    <a:lnTo>
                      <a:pt x="7036" y="13892"/>
                    </a:lnTo>
                    <a:lnTo>
                      <a:pt x="9993" y="12189"/>
                    </a:lnTo>
                    <a:lnTo>
                      <a:pt x="9993" y="7439"/>
                    </a:lnTo>
                    <a:lnTo>
                      <a:pt x="7036" y="2376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30"/>
              <p:cNvSpPr/>
              <p:nvPr/>
            </p:nvSpPr>
            <p:spPr>
              <a:xfrm>
                <a:off x="2141544" y="1908132"/>
                <a:ext cx="599713" cy="968126"/>
              </a:xfrm>
              <a:custGeom>
                <a:rect b="b" l="l" r="r" t="t"/>
                <a:pathLst>
                  <a:path extrusionOk="0" h="18015" w="11159">
                    <a:moveTo>
                      <a:pt x="1345" y="1"/>
                    </a:moveTo>
                    <a:lnTo>
                      <a:pt x="1" y="763"/>
                    </a:lnTo>
                    <a:lnTo>
                      <a:pt x="9814" y="18014"/>
                    </a:lnTo>
                    <a:lnTo>
                      <a:pt x="11158" y="17208"/>
                    </a:lnTo>
                    <a:lnTo>
                      <a:pt x="13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30"/>
              <p:cNvSpPr/>
              <p:nvPr/>
            </p:nvSpPr>
            <p:spPr>
              <a:xfrm>
                <a:off x="2656870" y="2599298"/>
                <a:ext cx="137366" cy="214369"/>
              </a:xfrm>
              <a:custGeom>
                <a:rect b="b" l="l" r="r" t="t"/>
                <a:pathLst>
                  <a:path extrusionOk="0" h="3989" w="2556">
                    <a:moveTo>
                      <a:pt x="315" y="0"/>
                    </a:moveTo>
                    <a:lnTo>
                      <a:pt x="1" y="179"/>
                    </a:lnTo>
                    <a:lnTo>
                      <a:pt x="583" y="2465"/>
                    </a:lnTo>
                    <a:lnTo>
                      <a:pt x="2197" y="3988"/>
                    </a:lnTo>
                    <a:lnTo>
                      <a:pt x="2555" y="3809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30"/>
              <p:cNvSpPr/>
              <p:nvPr/>
            </p:nvSpPr>
            <p:spPr>
              <a:xfrm>
                <a:off x="2497957" y="2608918"/>
                <a:ext cx="276989" cy="296215"/>
              </a:xfrm>
              <a:custGeom>
                <a:rect b="b" l="l" r="r" t="t"/>
                <a:pathLst>
                  <a:path extrusionOk="0" h="5512" w="5154">
                    <a:moveTo>
                      <a:pt x="2958" y="0"/>
                    </a:moveTo>
                    <a:lnTo>
                      <a:pt x="1" y="1703"/>
                    </a:lnTo>
                    <a:lnTo>
                      <a:pt x="2241" y="5512"/>
                    </a:lnTo>
                    <a:lnTo>
                      <a:pt x="5154" y="380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30"/>
              <p:cNvSpPr/>
              <p:nvPr/>
            </p:nvSpPr>
            <p:spPr>
              <a:xfrm>
                <a:off x="2531653" y="2382560"/>
                <a:ext cx="137312" cy="216787"/>
              </a:xfrm>
              <a:custGeom>
                <a:rect b="b" l="l" r="r" t="t"/>
                <a:pathLst>
                  <a:path extrusionOk="0" h="4034" w="2555">
                    <a:moveTo>
                      <a:pt x="315" y="0"/>
                    </a:moveTo>
                    <a:lnTo>
                      <a:pt x="1" y="180"/>
                    </a:lnTo>
                    <a:lnTo>
                      <a:pt x="628" y="2465"/>
                    </a:lnTo>
                    <a:lnTo>
                      <a:pt x="2197" y="4033"/>
                    </a:lnTo>
                    <a:lnTo>
                      <a:pt x="2555" y="3809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30"/>
              <p:cNvSpPr/>
              <p:nvPr/>
            </p:nvSpPr>
            <p:spPr>
              <a:xfrm>
                <a:off x="2375158" y="2392179"/>
                <a:ext cx="274570" cy="298633"/>
              </a:xfrm>
              <a:custGeom>
                <a:rect b="b" l="l" r="r" t="t"/>
                <a:pathLst>
                  <a:path extrusionOk="0" h="5557" w="5109">
                    <a:moveTo>
                      <a:pt x="2913" y="1"/>
                    </a:moveTo>
                    <a:lnTo>
                      <a:pt x="0" y="1703"/>
                    </a:lnTo>
                    <a:lnTo>
                      <a:pt x="2196" y="5557"/>
                    </a:lnTo>
                    <a:lnTo>
                      <a:pt x="5109" y="3854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30"/>
              <p:cNvSpPr/>
              <p:nvPr/>
            </p:nvSpPr>
            <p:spPr>
              <a:xfrm>
                <a:off x="2406435" y="2165821"/>
                <a:ext cx="137312" cy="216787"/>
              </a:xfrm>
              <a:custGeom>
                <a:rect b="b" l="l" r="r" t="t"/>
                <a:pathLst>
                  <a:path extrusionOk="0" h="4034" w="2555">
                    <a:moveTo>
                      <a:pt x="359" y="0"/>
                    </a:moveTo>
                    <a:lnTo>
                      <a:pt x="1" y="225"/>
                    </a:lnTo>
                    <a:lnTo>
                      <a:pt x="628" y="2510"/>
                    </a:lnTo>
                    <a:lnTo>
                      <a:pt x="2196" y="4033"/>
                    </a:lnTo>
                    <a:lnTo>
                      <a:pt x="2555" y="3854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30"/>
              <p:cNvSpPr/>
              <p:nvPr/>
            </p:nvSpPr>
            <p:spPr>
              <a:xfrm>
                <a:off x="2249940" y="2177859"/>
                <a:ext cx="274570" cy="296269"/>
              </a:xfrm>
              <a:custGeom>
                <a:rect b="b" l="l" r="r" t="t"/>
                <a:pathLst>
                  <a:path extrusionOk="0" h="5513" w="5109">
                    <a:moveTo>
                      <a:pt x="2913" y="1"/>
                    </a:moveTo>
                    <a:lnTo>
                      <a:pt x="0" y="1658"/>
                    </a:lnTo>
                    <a:lnTo>
                      <a:pt x="2196" y="5512"/>
                    </a:lnTo>
                    <a:lnTo>
                      <a:pt x="5108" y="3809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30"/>
              <p:cNvSpPr/>
              <p:nvPr/>
            </p:nvSpPr>
            <p:spPr>
              <a:xfrm>
                <a:off x="2281218" y="1949083"/>
                <a:ext cx="137312" cy="216787"/>
              </a:xfrm>
              <a:custGeom>
                <a:rect b="b" l="l" r="r" t="t"/>
                <a:pathLst>
                  <a:path extrusionOk="0" h="4034" w="2555">
                    <a:moveTo>
                      <a:pt x="359" y="1"/>
                    </a:moveTo>
                    <a:lnTo>
                      <a:pt x="1" y="225"/>
                    </a:lnTo>
                    <a:lnTo>
                      <a:pt x="628" y="2510"/>
                    </a:lnTo>
                    <a:lnTo>
                      <a:pt x="2241" y="4033"/>
                    </a:lnTo>
                    <a:lnTo>
                      <a:pt x="2555" y="3854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30"/>
              <p:cNvSpPr/>
              <p:nvPr/>
            </p:nvSpPr>
            <p:spPr>
              <a:xfrm>
                <a:off x="2124723" y="1961121"/>
                <a:ext cx="276989" cy="296269"/>
              </a:xfrm>
              <a:custGeom>
                <a:rect b="b" l="l" r="r" t="t"/>
                <a:pathLst>
                  <a:path extrusionOk="0" h="5513" w="5154">
                    <a:moveTo>
                      <a:pt x="2913" y="1"/>
                    </a:moveTo>
                    <a:lnTo>
                      <a:pt x="0" y="1659"/>
                    </a:lnTo>
                    <a:lnTo>
                      <a:pt x="2196" y="5512"/>
                    </a:lnTo>
                    <a:lnTo>
                      <a:pt x="5153" y="3809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30"/>
              <p:cNvSpPr/>
              <p:nvPr/>
            </p:nvSpPr>
            <p:spPr>
              <a:xfrm>
                <a:off x="2156000" y="1734763"/>
                <a:ext cx="137312" cy="214369"/>
              </a:xfrm>
              <a:custGeom>
                <a:rect b="b" l="l" r="r" t="t"/>
                <a:pathLst>
                  <a:path extrusionOk="0" h="3989" w="2555">
                    <a:moveTo>
                      <a:pt x="359" y="1"/>
                    </a:moveTo>
                    <a:lnTo>
                      <a:pt x="1" y="180"/>
                    </a:lnTo>
                    <a:lnTo>
                      <a:pt x="628" y="2465"/>
                    </a:lnTo>
                    <a:lnTo>
                      <a:pt x="2241" y="3989"/>
                    </a:lnTo>
                    <a:lnTo>
                      <a:pt x="2555" y="3809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30"/>
              <p:cNvSpPr/>
              <p:nvPr/>
            </p:nvSpPr>
            <p:spPr>
              <a:xfrm>
                <a:off x="1999452" y="1744383"/>
                <a:ext cx="277043" cy="296269"/>
              </a:xfrm>
              <a:custGeom>
                <a:rect b="b" l="l" r="r" t="t"/>
                <a:pathLst>
                  <a:path extrusionOk="0" h="5513" w="5155">
                    <a:moveTo>
                      <a:pt x="2914" y="1"/>
                    </a:moveTo>
                    <a:lnTo>
                      <a:pt x="1" y="1704"/>
                    </a:lnTo>
                    <a:lnTo>
                      <a:pt x="2197" y="5512"/>
                    </a:lnTo>
                    <a:lnTo>
                      <a:pt x="5154" y="3810"/>
                    </a:lnTo>
                    <a:lnTo>
                      <a:pt x="29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30"/>
              <p:cNvSpPr/>
              <p:nvPr/>
            </p:nvSpPr>
            <p:spPr>
              <a:xfrm>
                <a:off x="2721897" y="2832857"/>
                <a:ext cx="48207" cy="60243"/>
              </a:xfrm>
              <a:custGeom>
                <a:rect b="b" l="l" r="r" t="t"/>
                <a:pathLst>
                  <a:path extrusionOk="0" h="1121" w="897">
                    <a:moveTo>
                      <a:pt x="359" y="1"/>
                    </a:moveTo>
                    <a:lnTo>
                      <a:pt x="46" y="225"/>
                    </a:lnTo>
                    <a:lnTo>
                      <a:pt x="1" y="852"/>
                    </a:lnTo>
                    <a:lnTo>
                      <a:pt x="539" y="1121"/>
                    </a:lnTo>
                    <a:lnTo>
                      <a:pt x="897" y="942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30"/>
              <p:cNvSpPr/>
              <p:nvPr/>
            </p:nvSpPr>
            <p:spPr>
              <a:xfrm>
                <a:off x="2668908" y="2842477"/>
                <a:ext cx="81957" cy="81953"/>
              </a:xfrm>
              <a:custGeom>
                <a:rect b="b" l="l" r="r" t="t"/>
                <a:pathLst>
                  <a:path extrusionOk="0" h="1525" w="1525">
                    <a:moveTo>
                      <a:pt x="1032" y="1"/>
                    </a:moveTo>
                    <a:lnTo>
                      <a:pt x="1" y="583"/>
                    </a:lnTo>
                    <a:lnTo>
                      <a:pt x="539" y="1524"/>
                    </a:lnTo>
                    <a:lnTo>
                      <a:pt x="1525" y="942"/>
                    </a:lnTo>
                    <a:lnTo>
                      <a:pt x="10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30"/>
              <p:cNvSpPr/>
              <p:nvPr/>
            </p:nvSpPr>
            <p:spPr>
              <a:xfrm>
                <a:off x="2876028" y="2849732"/>
                <a:ext cx="93996" cy="98774"/>
              </a:xfrm>
              <a:custGeom>
                <a:rect b="b" l="l" r="r" t="t"/>
                <a:pathLst>
                  <a:path extrusionOk="0" h="1838" w="1749">
                    <a:moveTo>
                      <a:pt x="314" y="0"/>
                    </a:moveTo>
                    <a:lnTo>
                      <a:pt x="1" y="180"/>
                    </a:lnTo>
                    <a:lnTo>
                      <a:pt x="1435" y="1838"/>
                    </a:lnTo>
                    <a:lnTo>
                      <a:pt x="1748" y="1658"/>
                    </a:lnTo>
                    <a:lnTo>
                      <a:pt x="1748" y="807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30"/>
              <p:cNvSpPr/>
              <p:nvPr/>
            </p:nvSpPr>
            <p:spPr>
              <a:xfrm>
                <a:off x="2876028" y="2859352"/>
                <a:ext cx="77120" cy="89155"/>
              </a:xfrm>
              <a:custGeom>
                <a:rect b="b" l="l" r="r" t="t"/>
                <a:pathLst>
                  <a:path extrusionOk="0" h="1659" w="1435">
                    <a:moveTo>
                      <a:pt x="1" y="1"/>
                    </a:moveTo>
                    <a:lnTo>
                      <a:pt x="1" y="852"/>
                    </a:lnTo>
                    <a:lnTo>
                      <a:pt x="1435" y="1659"/>
                    </a:lnTo>
                    <a:lnTo>
                      <a:pt x="1435" y="8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30"/>
              <p:cNvSpPr/>
              <p:nvPr/>
            </p:nvSpPr>
            <p:spPr>
              <a:xfrm>
                <a:off x="3006082" y="2741336"/>
                <a:ext cx="38587" cy="204749"/>
              </a:xfrm>
              <a:custGeom>
                <a:rect b="b" l="l" r="r" t="t"/>
                <a:pathLst>
                  <a:path extrusionOk="0" h="3810" w="718">
                    <a:moveTo>
                      <a:pt x="717" y="1"/>
                    </a:moveTo>
                    <a:lnTo>
                      <a:pt x="135" y="46"/>
                    </a:lnTo>
                    <a:lnTo>
                      <a:pt x="0" y="3317"/>
                    </a:lnTo>
                    <a:lnTo>
                      <a:pt x="359" y="3810"/>
                    </a:lnTo>
                    <a:lnTo>
                      <a:pt x="717" y="3630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30"/>
              <p:cNvSpPr/>
              <p:nvPr/>
            </p:nvSpPr>
            <p:spPr>
              <a:xfrm>
                <a:off x="2803799" y="2613754"/>
                <a:ext cx="240874" cy="137306"/>
              </a:xfrm>
              <a:custGeom>
                <a:rect b="b" l="l" r="r" t="t"/>
                <a:pathLst>
                  <a:path extrusionOk="0" h="2555" w="4482">
                    <a:moveTo>
                      <a:pt x="314" y="0"/>
                    </a:moveTo>
                    <a:lnTo>
                      <a:pt x="0" y="179"/>
                    </a:lnTo>
                    <a:lnTo>
                      <a:pt x="2241" y="2106"/>
                    </a:lnTo>
                    <a:lnTo>
                      <a:pt x="4123" y="2554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30"/>
              <p:cNvSpPr/>
              <p:nvPr/>
            </p:nvSpPr>
            <p:spPr>
              <a:xfrm>
                <a:off x="2803799" y="2623374"/>
                <a:ext cx="221580" cy="322709"/>
              </a:xfrm>
              <a:custGeom>
                <a:rect b="b" l="l" r="r" t="t"/>
                <a:pathLst>
                  <a:path extrusionOk="0" h="6005" w="4123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30"/>
              <p:cNvSpPr/>
              <p:nvPr/>
            </p:nvSpPr>
            <p:spPr>
              <a:xfrm>
                <a:off x="3006082" y="2536689"/>
                <a:ext cx="38587" cy="204696"/>
              </a:xfrm>
              <a:custGeom>
                <a:rect b="b" l="l" r="r" t="t"/>
                <a:pathLst>
                  <a:path extrusionOk="0" h="3809" w="718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30"/>
              <p:cNvSpPr/>
              <p:nvPr/>
            </p:nvSpPr>
            <p:spPr>
              <a:xfrm>
                <a:off x="2803799" y="2409054"/>
                <a:ext cx="240874" cy="139724"/>
              </a:xfrm>
              <a:custGeom>
                <a:rect b="b" l="l" r="r" t="t"/>
                <a:pathLst>
                  <a:path extrusionOk="0" h="2600" w="4482">
                    <a:moveTo>
                      <a:pt x="314" y="0"/>
                    </a:moveTo>
                    <a:lnTo>
                      <a:pt x="0" y="179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30"/>
              <p:cNvSpPr/>
              <p:nvPr/>
            </p:nvSpPr>
            <p:spPr>
              <a:xfrm>
                <a:off x="2803799" y="2418674"/>
                <a:ext cx="221580" cy="322709"/>
              </a:xfrm>
              <a:custGeom>
                <a:rect b="b" l="l" r="r" t="t"/>
                <a:pathLst>
                  <a:path extrusionOk="0" h="6005" w="4123">
                    <a:moveTo>
                      <a:pt x="0" y="0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30"/>
              <p:cNvSpPr/>
              <p:nvPr/>
            </p:nvSpPr>
            <p:spPr>
              <a:xfrm>
                <a:off x="3006082" y="2334407"/>
                <a:ext cx="38587" cy="204696"/>
              </a:xfrm>
              <a:custGeom>
                <a:rect b="b" l="l" r="r" t="t"/>
                <a:pathLst>
                  <a:path extrusionOk="0" h="3809" w="718">
                    <a:moveTo>
                      <a:pt x="717" y="0"/>
                    </a:moveTo>
                    <a:lnTo>
                      <a:pt x="135" y="45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585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30"/>
              <p:cNvSpPr/>
              <p:nvPr/>
            </p:nvSpPr>
            <p:spPr>
              <a:xfrm>
                <a:off x="2803799" y="2204354"/>
                <a:ext cx="240874" cy="139724"/>
              </a:xfrm>
              <a:custGeom>
                <a:rect b="b" l="l" r="r" t="t"/>
                <a:pathLst>
                  <a:path extrusionOk="0" h="2600" w="4482">
                    <a:moveTo>
                      <a:pt x="314" y="0"/>
                    </a:moveTo>
                    <a:lnTo>
                      <a:pt x="0" y="224"/>
                    </a:lnTo>
                    <a:lnTo>
                      <a:pt x="2241" y="2151"/>
                    </a:lnTo>
                    <a:lnTo>
                      <a:pt x="4123" y="2599"/>
                    </a:lnTo>
                    <a:lnTo>
                      <a:pt x="4481" y="2420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30"/>
              <p:cNvSpPr/>
              <p:nvPr/>
            </p:nvSpPr>
            <p:spPr>
              <a:xfrm>
                <a:off x="2803799" y="2216392"/>
                <a:ext cx="221580" cy="322709"/>
              </a:xfrm>
              <a:custGeom>
                <a:rect b="b" l="l" r="r" t="t"/>
                <a:pathLst>
                  <a:path extrusionOk="0" h="6005" w="4123">
                    <a:moveTo>
                      <a:pt x="0" y="0"/>
                    </a:moveTo>
                    <a:lnTo>
                      <a:pt x="0" y="3585"/>
                    </a:lnTo>
                    <a:lnTo>
                      <a:pt x="4123" y="6005"/>
                    </a:lnTo>
                    <a:lnTo>
                      <a:pt x="4123" y="23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30"/>
              <p:cNvSpPr/>
              <p:nvPr/>
            </p:nvSpPr>
            <p:spPr>
              <a:xfrm>
                <a:off x="3006082" y="2129707"/>
                <a:ext cx="38587" cy="204749"/>
              </a:xfrm>
              <a:custGeom>
                <a:rect b="b" l="l" r="r" t="t"/>
                <a:pathLst>
                  <a:path extrusionOk="0" h="3810" w="718">
                    <a:moveTo>
                      <a:pt x="717" y="0"/>
                    </a:moveTo>
                    <a:lnTo>
                      <a:pt x="135" y="90"/>
                    </a:lnTo>
                    <a:lnTo>
                      <a:pt x="0" y="3316"/>
                    </a:lnTo>
                    <a:lnTo>
                      <a:pt x="359" y="3809"/>
                    </a:lnTo>
                    <a:lnTo>
                      <a:pt x="717" y="3630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30"/>
              <p:cNvSpPr/>
              <p:nvPr/>
            </p:nvSpPr>
            <p:spPr>
              <a:xfrm>
                <a:off x="2803799" y="2002072"/>
                <a:ext cx="240874" cy="137306"/>
              </a:xfrm>
              <a:custGeom>
                <a:rect b="b" l="l" r="r" t="t"/>
                <a:pathLst>
                  <a:path extrusionOk="0" h="2555" w="4482">
                    <a:moveTo>
                      <a:pt x="314" y="0"/>
                    </a:moveTo>
                    <a:lnTo>
                      <a:pt x="0" y="180"/>
                    </a:lnTo>
                    <a:lnTo>
                      <a:pt x="2241" y="2106"/>
                    </a:lnTo>
                    <a:lnTo>
                      <a:pt x="4123" y="2555"/>
                    </a:lnTo>
                    <a:lnTo>
                      <a:pt x="4481" y="2375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30"/>
              <p:cNvSpPr/>
              <p:nvPr/>
            </p:nvSpPr>
            <p:spPr>
              <a:xfrm>
                <a:off x="2803799" y="2011692"/>
                <a:ext cx="221580" cy="322762"/>
              </a:xfrm>
              <a:custGeom>
                <a:rect b="b" l="l" r="r" t="t"/>
                <a:pathLst>
                  <a:path extrusionOk="0" h="6006" w="4123">
                    <a:moveTo>
                      <a:pt x="0" y="1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37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30"/>
              <p:cNvSpPr/>
              <p:nvPr/>
            </p:nvSpPr>
            <p:spPr>
              <a:xfrm>
                <a:off x="3006082" y="1927425"/>
                <a:ext cx="38587" cy="202331"/>
              </a:xfrm>
              <a:custGeom>
                <a:rect b="b" l="l" r="r" t="t"/>
                <a:pathLst>
                  <a:path extrusionOk="0" h="3765" w="718">
                    <a:moveTo>
                      <a:pt x="717" y="0"/>
                    </a:moveTo>
                    <a:lnTo>
                      <a:pt x="135" y="45"/>
                    </a:lnTo>
                    <a:lnTo>
                      <a:pt x="0" y="3271"/>
                    </a:lnTo>
                    <a:lnTo>
                      <a:pt x="359" y="3764"/>
                    </a:lnTo>
                    <a:lnTo>
                      <a:pt x="717" y="3585"/>
                    </a:lnTo>
                    <a:lnTo>
                      <a:pt x="7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30"/>
              <p:cNvSpPr/>
              <p:nvPr/>
            </p:nvSpPr>
            <p:spPr>
              <a:xfrm>
                <a:off x="2803799" y="1797372"/>
                <a:ext cx="240874" cy="139724"/>
              </a:xfrm>
              <a:custGeom>
                <a:rect b="b" l="l" r="r" t="t"/>
                <a:pathLst>
                  <a:path extrusionOk="0" h="2600" w="4482">
                    <a:moveTo>
                      <a:pt x="314" y="1"/>
                    </a:moveTo>
                    <a:lnTo>
                      <a:pt x="0" y="180"/>
                    </a:lnTo>
                    <a:lnTo>
                      <a:pt x="2241" y="2151"/>
                    </a:lnTo>
                    <a:lnTo>
                      <a:pt x="4123" y="2600"/>
                    </a:lnTo>
                    <a:lnTo>
                      <a:pt x="4481" y="2420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30"/>
              <p:cNvSpPr/>
              <p:nvPr/>
            </p:nvSpPr>
            <p:spPr>
              <a:xfrm>
                <a:off x="2803799" y="1806991"/>
                <a:ext cx="221580" cy="322762"/>
              </a:xfrm>
              <a:custGeom>
                <a:rect b="b" l="l" r="r" t="t"/>
                <a:pathLst>
                  <a:path extrusionOk="0" h="6006" w="4123">
                    <a:moveTo>
                      <a:pt x="0" y="1"/>
                    </a:moveTo>
                    <a:lnTo>
                      <a:pt x="0" y="3630"/>
                    </a:lnTo>
                    <a:lnTo>
                      <a:pt x="4123" y="6005"/>
                    </a:lnTo>
                    <a:lnTo>
                      <a:pt x="4123" y="242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30"/>
              <p:cNvSpPr/>
              <p:nvPr/>
            </p:nvSpPr>
            <p:spPr>
              <a:xfrm>
                <a:off x="3075892" y="3064052"/>
                <a:ext cx="81957" cy="110812"/>
              </a:xfrm>
              <a:custGeom>
                <a:rect b="b" l="l" r="r" t="t"/>
                <a:pathLst>
                  <a:path extrusionOk="0" h="2062" w="1525">
                    <a:moveTo>
                      <a:pt x="539" y="0"/>
                    </a:moveTo>
                    <a:lnTo>
                      <a:pt x="1" y="314"/>
                    </a:lnTo>
                    <a:lnTo>
                      <a:pt x="1031" y="2062"/>
                    </a:lnTo>
                    <a:lnTo>
                      <a:pt x="1524" y="1748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30"/>
              <p:cNvSpPr/>
              <p:nvPr/>
            </p:nvSpPr>
            <p:spPr>
              <a:xfrm>
                <a:off x="3172250" y="2895466"/>
                <a:ext cx="175845" cy="284231"/>
              </a:xfrm>
              <a:custGeom>
                <a:rect b="b" l="l" r="r" t="t"/>
                <a:pathLst>
                  <a:path extrusionOk="0" h="5289" w="3272">
                    <a:moveTo>
                      <a:pt x="359" y="1"/>
                    </a:moveTo>
                    <a:lnTo>
                      <a:pt x="0" y="225"/>
                    </a:lnTo>
                    <a:lnTo>
                      <a:pt x="896" y="3048"/>
                    </a:lnTo>
                    <a:lnTo>
                      <a:pt x="2913" y="5288"/>
                    </a:lnTo>
                    <a:lnTo>
                      <a:pt x="3271" y="5109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30"/>
              <p:cNvSpPr/>
              <p:nvPr/>
            </p:nvSpPr>
            <p:spPr>
              <a:xfrm>
                <a:off x="3054234" y="2907504"/>
                <a:ext cx="274570" cy="339583"/>
              </a:xfrm>
              <a:custGeom>
                <a:rect b="b" l="l" r="r" t="t"/>
                <a:pathLst>
                  <a:path extrusionOk="0" h="6319" w="5109">
                    <a:moveTo>
                      <a:pt x="2196" y="1"/>
                    </a:moveTo>
                    <a:lnTo>
                      <a:pt x="1" y="1255"/>
                    </a:lnTo>
                    <a:lnTo>
                      <a:pt x="2913" y="6319"/>
                    </a:lnTo>
                    <a:lnTo>
                      <a:pt x="5109" y="5064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30"/>
              <p:cNvSpPr/>
              <p:nvPr/>
            </p:nvSpPr>
            <p:spPr>
              <a:xfrm>
                <a:off x="3297468" y="2823238"/>
                <a:ext cx="175845" cy="284177"/>
              </a:xfrm>
              <a:custGeom>
                <a:rect b="b" l="l" r="r" t="t"/>
                <a:pathLst>
                  <a:path extrusionOk="0" h="5288" w="3272">
                    <a:moveTo>
                      <a:pt x="314" y="0"/>
                    </a:moveTo>
                    <a:lnTo>
                      <a:pt x="0" y="224"/>
                    </a:lnTo>
                    <a:lnTo>
                      <a:pt x="896" y="3047"/>
                    </a:lnTo>
                    <a:lnTo>
                      <a:pt x="2913" y="5288"/>
                    </a:lnTo>
                    <a:lnTo>
                      <a:pt x="3271" y="510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30"/>
              <p:cNvSpPr/>
              <p:nvPr/>
            </p:nvSpPr>
            <p:spPr>
              <a:xfrm>
                <a:off x="3177033" y="2832857"/>
                <a:ext cx="276989" cy="342001"/>
              </a:xfrm>
              <a:custGeom>
                <a:rect b="b" l="l" r="r" t="t"/>
                <a:pathLst>
                  <a:path extrusionOk="0" h="6364" w="5154">
                    <a:moveTo>
                      <a:pt x="2241" y="1"/>
                    </a:moveTo>
                    <a:lnTo>
                      <a:pt x="1" y="1300"/>
                    </a:lnTo>
                    <a:lnTo>
                      <a:pt x="2958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30"/>
              <p:cNvSpPr/>
              <p:nvPr/>
            </p:nvSpPr>
            <p:spPr>
              <a:xfrm>
                <a:off x="3422685" y="2753374"/>
                <a:ext cx="175845" cy="281813"/>
              </a:xfrm>
              <a:custGeom>
                <a:rect b="b" l="l" r="r" t="t"/>
                <a:pathLst>
                  <a:path extrusionOk="0" h="5244" w="3272">
                    <a:moveTo>
                      <a:pt x="314" y="1"/>
                    </a:moveTo>
                    <a:lnTo>
                      <a:pt x="0" y="180"/>
                    </a:lnTo>
                    <a:lnTo>
                      <a:pt x="852" y="3003"/>
                    </a:lnTo>
                    <a:lnTo>
                      <a:pt x="2913" y="5244"/>
                    </a:lnTo>
                    <a:lnTo>
                      <a:pt x="3271" y="5064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30"/>
              <p:cNvSpPr/>
              <p:nvPr/>
            </p:nvSpPr>
            <p:spPr>
              <a:xfrm>
                <a:off x="3302251" y="2763047"/>
                <a:ext cx="276989" cy="342001"/>
              </a:xfrm>
              <a:custGeom>
                <a:rect b="b" l="l" r="r" t="t"/>
                <a:pathLst>
                  <a:path extrusionOk="0" h="6364" w="5154">
                    <a:moveTo>
                      <a:pt x="2241" y="0"/>
                    </a:moveTo>
                    <a:lnTo>
                      <a:pt x="1" y="1300"/>
                    </a:lnTo>
                    <a:lnTo>
                      <a:pt x="2958" y="6363"/>
                    </a:lnTo>
                    <a:lnTo>
                      <a:pt x="5154" y="5064"/>
                    </a:lnTo>
                    <a:lnTo>
                      <a:pt x="224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30"/>
              <p:cNvSpPr/>
              <p:nvPr/>
            </p:nvSpPr>
            <p:spPr>
              <a:xfrm>
                <a:off x="3547903" y="2681146"/>
                <a:ext cx="173427" cy="281813"/>
              </a:xfrm>
              <a:custGeom>
                <a:rect b="b" l="l" r="r" t="t"/>
                <a:pathLst>
                  <a:path extrusionOk="0" h="5244" w="3227">
                    <a:moveTo>
                      <a:pt x="314" y="1"/>
                    </a:moveTo>
                    <a:lnTo>
                      <a:pt x="0" y="180"/>
                    </a:lnTo>
                    <a:lnTo>
                      <a:pt x="852" y="3003"/>
                    </a:lnTo>
                    <a:lnTo>
                      <a:pt x="2913" y="5243"/>
                    </a:lnTo>
                    <a:lnTo>
                      <a:pt x="3227" y="5064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30"/>
              <p:cNvSpPr/>
              <p:nvPr/>
            </p:nvSpPr>
            <p:spPr>
              <a:xfrm>
                <a:off x="3427468" y="2690765"/>
                <a:ext cx="277043" cy="342001"/>
              </a:xfrm>
              <a:custGeom>
                <a:rect b="b" l="l" r="r" t="t"/>
                <a:pathLst>
                  <a:path extrusionOk="0" h="6364" w="5155">
                    <a:moveTo>
                      <a:pt x="2241" y="1"/>
                    </a:moveTo>
                    <a:lnTo>
                      <a:pt x="1" y="1256"/>
                    </a:lnTo>
                    <a:lnTo>
                      <a:pt x="2914" y="6364"/>
                    </a:lnTo>
                    <a:lnTo>
                      <a:pt x="5154" y="5064"/>
                    </a:lnTo>
                    <a:lnTo>
                      <a:pt x="224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30"/>
              <p:cNvSpPr/>
              <p:nvPr/>
            </p:nvSpPr>
            <p:spPr>
              <a:xfrm>
                <a:off x="3670702" y="2608918"/>
                <a:ext cx="175845" cy="281813"/>
              </a:xfrm>
              <a:custGeom>
                <a:rect b="b" l="l" r="r" t="t"/>
                <a:pathLst>
                  <a:path extrusionOk="0" h="5244" w="3272">
                    <a:moveTo>
                      <a:pt x="359" y="0"/>
                    </a:moveTo>
                    <a:lnTo>
                      <a:pt x="1" y="180"/>
                    </a:lnTo>
                    <a:lnTo>
                      <a:pt x="897" y="3003"/>
                    </a:lnTo>
                    <a:lnTo>
                      <a:pt x="2958" y="5243"/>
                    </a:lnTo>
                    <a:lnTo>
                      <a:pt x="3272" y="5064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30"/>
              <p:cNvSpPr/>
              <p:nvPr/>
            </p:nvSpPr>
            <p:spPr>
              <a:xfrm>
                <a:off x="3552739" y="2618537"/>
                <a:ext cx="276989" cy="342001"/>
              </a:xfrm>
              <a:custGeom>
                <a:rect b="b" l="l" r="r" t="t"/>
                <a:pathLst>
                  <a:path extrusionOk="0" h="6364" w="5154">
                    <a:moveTo>
                      <a:pt x="2196" y="1"/>
                    </a:moveTo>
                    <a:lnTo>
                      <a:pt x="0" y="1300"/>
                    </a:lnTo>
                    <a:lnTo>
                      <a:pt x="2913" y="6364"/>
                    </a:lnTo>
                    <a:lnTo>
                      <a:pt x="5153" y="5109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30"/>
              <p:cNvSpPr/>
              <p:nvPr/>
            </p:nvSpPr>
            <p:spPr>
              <a:xfrm>
                <a:off x="3104805" y="3588996"/>
                <a:ext cx="599713" cy="965708"/>
              </a:xfrm>
              <a:custGeom>
                <a:rect b="b" l="l" r="r" t="t"/>
                <a:pathLst>
                  <a:path extrusionOk="0" h="17970" w="11159">
                    <a:moveTo>
                      <a:pt x="1345" y="1"/>
                    </a:moveTo>
                    <a:lnTo>
                      <a:pt x="1" y="763"/>
                    </a:lnTo>
                    <a:lnTo>
                      <a:pt x="9814" y="17969"/>
                    </a:lnTo>
                    <a:lnTo>
                      <a:pt x="11158" y="17208"/>
                    </a:lnTo>
                    <a:lnTo>
                      <a:pt x="134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30"/>
              <p:cNvSpPr/>
              <p:nvPr/>
            </p:nvSpPr>
            <p:spPr>
              <a:xfrm>
                <a:off x="3709234" y="4422200"/>
                <a:ext cx="137312" cy="216787"/>
              </a:xfrm>
              <a:custGeom>
                <a:rect b="b" l="l" r="r" t="t"/>
                <a:pathLst>
                  <a:path extrusionOk="0" h="4034" w="2555">
                    <a:moveTo>
                      <a:pt x="359" y="1"/>
                    </a:moveTo>
                    <a:lnTo>
                      <a:pt x="1" y="225"/>
                    </a:lnTo>
                    <a:lnTo>
                      <a:pt x="628" y="2510"/>
                    </a:lnTo>
                    <a:lnTo>
                      <a:pt x="2241" y="4034"/>
                    </a:lnTo>
                    <a:lnTo>
                      <a:pt x="2555" y="3855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30"/>
              <p:cNvSpPr/>
              <p:nvPr/>
            </p:nvSpPr>
            <p:spPr>
              <a:xfrm>
                <a:off x="3552739" y="4434238"/>
                <a:ext cx="276989" cy="296269"/>
              </a:xfrm>
              <a:custGeom>
                <a:rect b="b" l="l" r="r" t="t"/>
                <a:pathLst>
                  <a:path extrusionOk="0" h="5513" w="5154">
                    <a:moveTo>
                      <a:pt x="2913" y="1"/>
                    </a:moveTo>
                    <a:lnTo>
                      <a:pt x="0" y="1704"/>
                    </a:lnTo>
                    <a:lnTo>
                      <a:pt x="2196" y="5513"/>
                    </a:lnTo>
                    <a:lnTo>
                      <a:pt x="5153" y="3810"/>
                    </a:lnTo>
                    <a:lnTo>
                      <a:pt x="29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30"/>
              <p:cNvSpPr/>
              <p:nvPr/>
            </p:nvSpPr>
            <p:spPr>
              <a:xfrm>
                <a:off x="3584017" y="4207880"/>
                <a:ext cx="137312" cy="214369"/>
              </a:xfrm>
              <a:custGeom>
                <a:rect b="b" l="l" r="r" t="t"/>
                <a:pathLst>
                  <a:path extrusionOk="0" h="3989" w="2555">
                    <a:moveTo>
                      <a:pt x="359" y="1"/>
                    </a:moveTo>
                    <a:lnTo>
                      <a:pt x="1" y="180"/>
                    </a:lnTo>
                    <a:lnTo>
                      <a:pt x="628" y="2465"/>
                    </a:lnTo>
                    <a:lnTo>
                      <a:pt x="2241" y="3989"/>
                    </a:lnTo>
                    <a:lnTo>
                      <a:pt x="2555" y="3810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30"/>
              <p:cNvSpPr/>
              <p:nvPr/>
            </p:nvSpPr>
            <p:spPr>
              <a:xfrm>
                <a:off x="3427468" y="4217553"/>
                <a:ext cx="277043" cy="296215"/>
              </a:xfrm>
              <a:custGeom>
                <a:rect b="b" l="l" r="r" t="t"/>
                <a:pathLst>
                  <a:path extrusionOk="0" h="5512" w="5155">
                    <a:moveTo>
                      <a:pt x="2914" y="0"/>
                    </a:moveTo>
                    <a:lnTo>
                      <a:pt x="1" y="1703"/>
                    </a:lnTo>
                    <a:lnTo>
                      <a:pt x="2197" y="5512"/>
                    </a:lnTo>
                    <a:lnTo>
                      <a:pt x="5154" y="3809"/>
                    </a:lnTo>
                    <a:lnTo>
                      <a:pt x="291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30"/>
              <p:cNvSpPr/>
              <p:nvPr/>
            </p:nvSpPr>
            <p:spPr>
              <a:xfrm>
                <a:off x="3461218" y="3991195"/>
                <a:ext cx="134894" cy="216733"/>
              </a:xfrm>
              <a:custGeom>
                <a:rect b="b" l="l" r="r" t="t"/>
                <a:pathLst>
                  <a:path extrusionOk="0" h="4033" w="2510">
                    <a:moveTo>
                      <a:pt x="314" y="0"/>
                    </a:moveTo>
                    <a:lnTo>
                      <a:pt x="0" y="179"/>
                    </a:lnTo>
                    <a:lnTo>
                      <a:pt x="583" y="2509"/>
                    </a:lnTo>
                    <a:lnTo>
                      <a:pt x="2196" y="4033"/>
                    </a:lnTo>
                    <a:lnTo>
                      <a:pt x="2510" y="3809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30"/>
              <p:cNvSpPr/>
              <p:nvPr/>
            </p:nvSpPr>
            <p:spPr>
              <a:xfrm>
                <a:off x="3302251" y="4000815"/>
                <a:ext cx="276989" cy="296215"/>
              </a:xfrm>
              <a:custGeom>
                <a:rect b="b" l="l" r="r" t="t"/>
                <a:pathLst>
                  <a:path extrusionOk="0" h="5512" w="5154">
                    <a:moveTo>
                      <a:pt x="2958" y="0"/>
                    </a:moveTo>
                    <a:lnTo>
                      <a:pt x="1" y="1703"/>
                    </a:lnTo>
                    <a:lnTo>
                      <a:pt x="2197" y="5512"/>
                    </a:lnTo>
                    <a:lnTo>
                      <a:pt x="5154" y="3854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30"/>
              <p:cNvSpPr/>
              <p:nvPr/>
            </p:nvSpPr>
            <p:spPr>
              <a:xfrm>
                <a:off x="3336000" y="3774457"/>
                <a:ext cx="137312" cy="216787"/>
              </a:xfrm>
              <a:custGeom>
                <a:rect b="b" l="l" r="r" t="t"/>
                <a:pathLst>
                  <a:path extrusionOk="0" h="4034" w="2555">
                    <a:moveTo>
                      <a:pt x="314" y="0"/>
                    </a:moveTo>
                    <a:lnTo>
                      <a:pt x="0" y="224"/>
                    </a:lnTo>
                    <a:lnTo>
                      <a:pt x="583" y="2510"/>
                    </a:lnTo>
                    <a:lnTo>
                      <a:pt x="2196" y="4033"/>
                    </a:lnTo>
                    <a:lnTo>
                      <a:pt x="2554" y="3854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30"/>
              <p:cNvSpPr/>
              <p:nvPr/>
            </p:nvSpPr>
            <p:spPr>
              <a:xfrm>
                <a:off x="3179452" y="3786495"/>
                <a:ext cx="274570" cy="296215"/>
              </a:xfrm>
              <a:custGeom>
                <a:rect b="b" l="l" r="r" t="t"/>
                <a:pathLst>
                  <a:path extrusionOk="0" h="5512" w="5109">
                    <a:moveTo>
                      <a:pt x="2913" y="0"/>
                    </a:moveTo>
                    <a:lnTo>
                      <a:pt x="1" y="1703"/>
                    </a:lnTo>
                    <a:lnTo>
                      <a:pt x="2196" y="5512"/>
                    </a:lnTo>
                    <a:lnTo>
                      <a:pt x="5109" y="3809"/>
                    </a:lnTo>
                    <a:lnTo>
                      <a:pt x="29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30"/>
              <p:cNvSpPr/>
              <p:nvPr/>
            </p:nvSpPr>
            <p:spPr>
              <a:xfrm>
                <a:off x="3210783" y="3557719"/>
                <a:ext cx="137312" cy="216787"/>
              </a:xfrm>
              <a:custGeom>
                <a:rect b="b" l="l" r="r" t="t"/>
                <a:pathLst>
                  <a:path extrusionOk="0" h="4034" w="2555">
                    <a:moveTo>
                      <a:pt x="314" y="0"/>
                    </a:moveTo>
                    <a:lnTo>
                      <a:pt x="0" y="224"/>
                    </a:lnTo>
                    <a:lnTo>
                      <a:pt x="627" y="2510"/>
                    </a:lnTo>
                    <a:lnTo>
                      <a:pt x="2196" y="4033"/>
                    </a:lnTo>
                    <a:lnTo>
                      <a:pt x="2554" y="3854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30"/>
              <p:cNvSpPr/>
              <p:nvPr/>
            </p:nvSpPr>
            <p:spPr>
              <a:xfrm>
                <a:off x="3051816" y="3569757"/>
                <a:ext cx="276989" cy="296215"/>
              </a:xfrm>
              <a:custGeom>
                <a:rect b="b" l="l" r="r" t="t"/>
                <a:pathLst>
                  <a:path extrusionOk="0" h="5512" w="5154">
                    <a:moveTo>
                      <a:pt x="2958" y="0"/>
                    </a:moveTo>
                    <a:lnTo>
                      <a:pt x="1" y="1658"/>
                    </a:lnTo>
                    <a:lnTo>
                      <a:pt x="2241" y="5512"/>
                    </a:lnTo>
                    <a:lnTo>
                      <a:pt x="5154" y="3809"/>
                    </a:lnTo>
                    <a:lnTo>
                      <a:pt x="295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30"/>
              <p:cNvSpPr/>
              <p:nvPr/>
            </p:nvSpPr>
            <p:spPr>
              <a:xfrm>
                <a:off x="3128881" y="3540844"/>
                <a:ext cx="48207" cy="57878"/>
              </a:xfrm>
              <a:custGeom>
                <a:rect b="b" l="l" r="r" t="t"/>
                <a:pathLst>
                  <a:path extrusionOk="0" h="1077" w="897">
                    <a:moveTo>
                      <a:pt x="359" y="1"/>
                    </a:moveTo>
                    <a:lnTo>
                      <a:pt x="45" y="180"/>
                    </a:lnTo>
                    <a:lnTo>
                      <a:pt x="1" y="807"/>
                    </a:lnTo>
                    <a:lnTo>
                      <a:pt x="583" y="1076"/>
                    </a:lnTo>
                    <a:lnTo>
                      <a:pt x="897" y="897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30"/>
              <p:cNvSpPr/>
              <p:nvPr/>
            </p:nvSpPr>
            <p:spPr>
              <a:xfrm>
                <a:off x="3075892" y="3550464"/>
                <a:ext cx="81957" cy="79535"/>
              </a:xfrm>
              <a:custGeom>
                <a:rect b="b" l="l" r="r" t="t"/>
                <a:pathLst>
                  <a:path extrusionOk="0" h="1480" w="1525">
                    <a:moveTo>
                      <a:pt x="1031" y="1"/>
                    </a:moveTo>
                    <a:lnTo>
                      <a:pt x="1" y="583"/>
                    </a:lnTo>
                    <a:lnTo>
                      <a:pt x="539" y="1480"/>
                    </a:lnTo>
                    <a:lnTo>
                      <a:pt x="1524" y="897"/>
                    </a:lnTo>
                    <a:lnTo>
                      <a:pt x="103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30"/>
              <p:cNvSpPr/>
              <p:nvPr/>
            </p:nvSpPr>
            <p:spPr>
              <a:xfrm>
                <a:off x="3181870" y="3338562"/>
                <a:ext cx="57827" cy="120485"/>
              </a:xfrm>
              <a:custGeom>
                <a:rect b="b" l="l" r="r" t="t"/>
                <a:pathLst>
                  <a:path extrusionOk="0" h="2242" w="1076">
                    <a:moveTo>
                      <a:pt x="359" y="1"/>
                    </a:moveTo>
                    <a:lnTo>
                      <a:pt x="0" y="180"/>
                    </a:lnTo>
                    <a:lnTo>
                      <a:pt x="762" y="2241"/>
                    </a:lnTo>
                    <a:lnTo>
                      <a:pt x="1076" y="2062"/>
                    </a:lnTo>
                    <a:lnTo>
                      <a:pt x="1076" y="404"/>
                    </a:ln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30"/>
              <p:cNvSpPr/>
              <p:nvPr/>
            </p:nvSpPr>
            <p:spPr>
              <a:xfrm>
                <a:off x="3181870" y="3348182"/>
                <a:ext cx="41006" cy="110866"/>
              </a:xfrm>
              <a:custGeom>
                <a:rect b="b" l="l" r="r" t="t"/>
                <a:pathLst>
                  <a:path extrusionOk="0" h="2063" w="763">
                    <a:moveTo>
                      <a:pt x="0" y="1"/>
                    </a:moveTo>
                    <a:lnTo>
                      <a:pt x="0" y="1659"/>
                    </a:lnTo>
                    <a:lnTo>
                      <a:pt x="762" y="2062"/>
                    </a:lnTo>
                    <a:lnTo>
                      <a:pt x="762" y="44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30"/>
              <p:cNvSpPr/>
              <p:nvPr/>
            </p:nvSpPr>
            <p:spPr>
              <a:xfrm>
                <a:off x="3379316" y="3374676"/>
                <a:ext cx="28967" cy="267357"/>
              </a:xfrm>
              <a:custGeom>
                <a:rect b="b" l="l" r="r" t="t"/>
                <a:pathLst>
                  <a:path extrusionOk="0" h="4975" w="539">
                    <a:moveTo>
                      <a:pt x="538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38" y="4751"/>
                    </a:lnTo>
                    <a:lnTo>
                      <a:pt x="538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30"/>
              <p:cNvSpPr/>
              <p:nvPr/>
            </p:nvSpPr>
            <p:spPr>
              <a:xfrm>
                <a:off x="3222821" y="3275953"/>
                <a:ext cx="185465" cy="108447"/>
              </a:xfrm>
              <a:custGeom>
                <a:rect b="b" l="l" r="r" t="t"/>
                <a:pathLst>
                  <a:path extrusionOk="0" h="2018" w="3451">
                    <a:moveTo>
                      <a:pt x="314" y="1"/>
                    </a:moveTo>
                    <a:lnTo>
                      <a:pt x="0" y="225"/>
                    </a:lnTo>
                    <a:lnTo>
                      <a:pt x="1568" y="1793"/>
                    </a:lnTo>
                    <a:lnTo>
                      <a:pt x="3137" y="2017"/>
                    </a:lnTo>
                    <a:lnTo>
                      <a:pt x="3450" y="1838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30"/>
              <p:cNvSpPr/>
              <p:nvPr/>
            </p:nvSpPr>
            <p:spPr>
              <a:xfrm>
                <a:off x="3222821" y="3287992"/>
                <a:ext cx="168590" cy="354039"/>
              </a:xfrm>
              <a:custGeom>
                <a:rect b="b" l="l" r="r" t="t"/>
                <a:pathLst>
                  <a:path extrusionOk="0" h="6588" w="3137">
                    <a:moveTo>
                      <a:pt x="0" y="1"/>
                    </a:moveTo>
                    <a:lnTo>
                      <a:pt x="0" y="4750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30"/>
              <p:cNvSpPr/>
              <p:nvPr/>
            </p:nvSpPr>
            <p:spPr>
              <a:xfrm>
                <a:off x="3555104" y="3475817"/>
                <a:ext cx="28967" cy="267357"/>
              </a:xfrm>
              <a:custGeom>
                <a:rect b="b" l="l" r="r" t="t"/>
                <a:pathLst>
                  <a:path extrusionOk="0" h="4975" w="539">
                    <a:moveTo>
                      <a:pt x="539" y="1"/>
                    </a:moveTo>
                    <a:lnTo>
                      <a:pt x="1" y="46"/>
                    </a:lnTo>
                    <a:lnTo>
                      <a:pt x="225" y="4975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30"/>
              <p:cNvSpPr/>
              <p:nvPr/>
            </p:nvSpPr>
            <p:spPr>
              <a:xfrm>
                <a:off x="3398609" y="3379513"/>
                <a:ext cx="185465" cy="106029"/>
              </a:xfrm>
              <a:custGeom>
                <a:rect b="b" l="l" r="r" t="t"/>
                <a:pathLst>
                  <a:path extrusionOk="0" h="1973" w="3451">
                    <a:moveTo>
                      <a:pt x="359" y="0"/>
                    </a:moveTo>
                    <a:lnTo>
                      <a:pt x="0" y="180"/>
                    </a:lnTo>
                    <a:lnTo>
                      <a:pt x="1569" y="1748"/>
                    </a:lnTo>
                    <a:lnTo>
                      <a:pt x="3137" y="1972"/>
                    </a:lnTo>
                    <a:lnTo>
                      <a:pt x="3451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30"/>
              <p:cNvSpPr/>
              <p:nvPr/>
            </p:nvSpPr>
            <p:spPr>
              <a:xfrm>
                <a:off x="3398609" y="3389132"/>
                <a:ext cx="168590" cy="354039"/>
              </a:xfrm>
              <a:custGeom>
                <a:rect b="b" l="l" r="r" t="t"/>
                <a:pathLst>
                  <a:path extrusionOk="0" h="6588" w="3137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7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30"/>
              <p:cNvSpPr/>
              <p:nvPr/>
            </p:nvSpPr>
            <p:spPr>
              <a:xfrm>
                <a:off x="3730892" y="3576958"/>
                <a:ext cx="31386" cy="267357"/>
              </a:xfrm>
              <a:custGeom>
                <a:rect b="b" l="l" r="r" t="t"/>
                <a:pathLst>
                  <a:path extrusionOk="0" h="4975" w="584">
                    <a:moveTo>
                      <a:pt x="583" y="1"/>
                    </a:moveTo>
                    <a:lnTo>
                      <a:pt x="1" y="90"/>
                    </a:lnTo>
                    <a:lnTo>
                      <a:pt x="225" y="4975"/>
                    </a:lnTo>
                    <a:lnTo>
                      <a:pt x="583" y="4795"/>
                    </a:lnTo>
                    <a:lnTo>
                      <a:pt x="583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30"/>
              <p:cNvSpPr/>
              <p:nvPr/>
            </p:nvSpPr>
            <p:spPr>
              <a:xfrm>
                <a:off x="3574397" y="3480654"/>
                <a:ext cx="187884" cy="108394"/>
              </a:xfrm>
              <a:custGeom>
                <a:rect b="b" l="l" r="r" t="t"/>
                <a:pathLst>
                  <a:path extrusionOk="0" h="2017" w="3496">
                    <a:moveTo>
                      <a:pt x="359" y="0"/>
                    </a:moveTo>
                    <a:lnTo>
                      <a:pt x="0" y="180"/>
                    </a:lnTo>
                    <a:lnTo>
                      <a:pt x="1569" y="1748"/>
                    </a:lnTo>
                    <a:lnTo>
                      <a:pt x="3137" y="2017"/>
                    </a:lnTo>
                    <a:lnTo>
                      <a:pt x="3495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30"/>
              <p:cNvSpPr/>
              <p:nvPr/>
            </p:nvSpPr>
            <p:spPr>
              <a:xfrm>
                <a:off x="3574397" y="3490273"/>
                <a:ext cx="168590" cy="354039"/>
              </a:xfrm>
              <a:custGeom>
                <a:rect b="b" l="l" r="r" t="t"/>
                <a:pathLst>
                  <a:path extrusionOk="0" h="6588" w="3137">
                    <a:moveTo>
                      <a:pt x="0" y="1"/>
                    </a:moveTo>
                    <a:lnTo>
                      <a:pt x="0" y="4795"/>
                    </a:lnTo>
                    <a:lnTo>
                      <a:pt x="3137" y="6588"/>
                    </a:lnTo>
                    <a:lnTo>
                      <a:pt x="3137" y="18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30"/>
              <p:cNvSpPr/>
              <p:nvPr/>
            </p:nvSpPr>
            <p:spPr>
              <a:xfrm>
                <a:off x="3909099" y="3678099"/>
                <a:ext cx="28967" cy="269775"/>
              </a:xfrm>
              <a:custGeom>
                <a:rect b="b" l="l" r="r" t="t"/>
                <a:pathLst>
                  <a:path extrusionOk="0" h="5020" w="539">
                    <a:moveTo>
                      <a:pt x="539" y="1"/>
                    </a:moveTo>
                    <a:lnTo>
                      <a:pt x="1" y="90"/>
                    </a:lnTo>
                    <a:lnTo>
                      <a:pt x="225" y="5019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30"/>
              <p:cNvSpPr/>
              <p:nvPr/>
            </p:nvSpPr>
            <p:spPr>
              <a:xfrm>
                <a:off x="3752604" y="3581795"/>
                <a:ext cx="185465" cy="108394"/>
              </a:xfrm>
              <a:custGeom>
                <a:rect b="b" l="l" r="r" t="t"/>
                <a:pathLst>
                  <a:path extrusionOk="0" h="2017" w="3451">
                    <a:moveTo>
                      <a:pt x="314" y="0"/>
                    </a:moveTo>
                    <a:lnTo>
                      <a:pt x="0" y="224"/>
                    </a:lnTo>
                    <a:lnTo>
                      <a:pt x="1569" y="1793"/>
                    </a:lnTo>
                    <a:lnTo>
                      <a:pt x="3137" y="2017"/>
                    </a:lnTo>
                    <a:lnTo>
                      <a:pt x="3451" y="1793"/>
                    </a:lnTo>
                    <a:lnTo>
                      <a:pt x="31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30"/>
              <p:cNvSpPr/>
              <p:nvPr/>
            </p:nvSpPr>
            <p:spPr>
              <a:xfrm>
                <a:off x="3752604" y="3593833"/>
                <a:ext cx="168590" cy="354039"/>
              </a:xfrm>
              <a:custGeom>
                <a:rect b="b" l="l" r="r" t="t"/>
                <a:pathLst>
                  <a:path extrusionOk="0" h="6588" w="3137">
                    <a:moveTo>
                      <a:pt x="0" y="0"/>
                    </a:moveTo>
                    <a:lnTo>
                      <a:pt x="0" y="4750"/>
                    </a:lnTo>
                    <a:lnTo>
                      <a:pt x="3137" y="6587"/>
                    </a:lnTo>
                    <a:lnTo>
                      <a:pt x="3137" y="17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0"/>
              <p:cNvSpPr/>
              <p:nvPr/>
            </p:nvSpPr>
            <p:spPr>
              <a:xfrm>
                <a:off x="4084887" y="3781658"/>
                <a:ext cx="28967" cy="267357"/>
              </a:xfrm>
              <a:custGeom>
                <a:rect b="b" l="l" r="r" t="t"/>
                <a:pathLst>
                  <a:path extrusionOk="0" h="4975" w="539">
                    <a:moveTo>
                      <a:pt x="539" y="1"/>
                    </a:moveTo>
                    <a:lnTo>
                      <a:pt x="1" y="45"/>
                    </a:lnTo>
                    <a:lnTo>
                      <a:pt x="225" y="4974"/>
                    </a:lnTo>
                    <a:lnTo>
                      <a:pt x="539" y="4795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30"/>
              <p:cNvSpPr/>
              <p:nvPr/>
            </p:nvSpPr>
            <p:spPr>
              <a:xfrm>
                <a:off x="3928392" y="3685354"/>
                <a:ext cx="185465" cy="105975"/>
              </a:xfrm>
              <a:custGeom>
                <a:rect b="b" l="l" r="r" t="t"/>
                <a:pathLst>
                  <a:path extrusionOk="0" h="1972" w="3451">
                    <a:moveTo>
                      <a:pt x="359" y="0"/>
                    </a:moveTo>
                    <a:lnTo>
                      <a:pt x="0" y="179"/>
                    </a:lnTo>
                    <a:lnTo>
                      <a:pt x="1569" y="1748"/>
                    </a:lnTo>
                    <a:lnTo>
                      <a:pt x="3137" y="1972"/>
                    </a:lnTo>
                    <a:lnTo>
                      <a:pt x="3451" y="179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30"/>
              <p:cNvSpPr/>
              <p:nvPr/>
            </p:nvSpPr>
            <p:spPr>
              <a:xfrm>
                <a:off x="3928392" y="3694974"/>
                <a:ext cx="168590" cy="354039"/>
              </a:xfrm>
              <a:custGeom>
                <a:rect b="b" l="l" r="r" t="t"/>
                <a:pathLst>
                  <a:path extrusionOk="0" h="6588" w="3137">
                    <a:moveTo>
                      <a:pt x="0" y="0"/>
                    </a:moveTo>
                    <a:lnTo>
                      <a:pt x="0" y="4795"/>
                    </a:lnTo>
                    <a:lnTo>
                      <a:pt x="3137" y="6587"/>
                    </a:lnTo>
                    <a:lnTo>
                      <a:pt x="3137" y="179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30"/>
              <p:cNvSpPr/>
              <p:nvPr/>
            </p:nvSpPr>
            <p:spPr>
              <a:xfrm>
                <a:off x="1857413" y="3646822"/>
                <a:ext cx="604496" cy="510530"/>
              </a:xfrm>
              <a:custGeom>
                <a:rect b="b" l="l" r="r" t="t"/>
                <a:pathLst>
                  <a:path extrusionOk="0" h="9500" w="11248">
                    <a:moveTo>
                      <a:pt x="11247" y="0"/>
                    </a:moveTo>
                    <a:lnTo>
                      <a:pt x="0" y="5243"/>
                    </a:lnTo>
                    <a:lnTo>
                      <a:pt x="90" y="8738"/>
                    </a:lnTo>
                    <a:lnTo>
                      <a:pt x="941" y="9500"/>
                    </a:lnTo>
                    <a:lnTo>
                      <a:pt x="11247" y="3585"/>
                    </a:lnTo>
                    <a:lnTo>
                      <a:pt x="112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30"/>
              <p:cNvSpPr/>
              <p:nvPr/>
            </p:nvSpPr>
            <p:spPr>
              <a:xfrm>
                <a:off x="1746598" y="3442121"/>
                <a:ext cx="715313" cy="522621"/>
              </a:xfrm>
              <a:custGeom>
                <a:rect b="b" l="l" r="r" t="t"/>
                <a:pathLst>
                  <a:path extrusionOk="0" h="9725" w="13310">
                    <a:moveTo>
                      <a:pt x="11114" y="0"/>
                    </a:moveTo>
                    <a:lnTo>
                      <a:pt x="1390" y="4795"/>
                    </a:lnTo>
                    <a:lnTo>
                      <a:pt x="1" y="5960"/>
                    </a:lnTo>
                    <a:lnTo>
                      <a:pt x="3003" y="9724"/>
                    </a:lnTo>
                    <a:lnTo>
                      <a:pt x="13309" y="3809"/>
                    </a:lnTo>
                    <a:lnTo>
                      <a:pt x="1111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30"/>
              <p:cNvSpPr/>
              <p:nvPr/>
            </p:nvSpPr>
            <p:spPr>
              <a:xfrm>
                <a:off x="1869451" y="3687772"/>
                <a:ext cx="173427" cy="134887"/>
              </a:xfrm>
              <a:custGeom>
                <a:rect b="b" l="l" r="r" t="t"/>
                <a:pathLst>
                  <a:path extrusionOk="0" h="2510" w="3227">
                    <a:moveTo>
                      <a:pt x="2689" y="0"/>
                    </a:moveTo>
                    <a:lnTo>
                      <a:pt x="0" y="1524"/>
                    </a:lnTo>
                    <a:lnTo>
                      <a:pt x="583" y="2509"/>
                    </a:lnTo>
                    <a:lnTo>
                      <a:pt x="3227" y="986"/>
                    </a:lnTo>
                    <a:lnTo>
                      <a:pt x="26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30"/>
              <p:cNvSpPr/>
              <p:nvPr/>
            </p:nvSpPr>
            <p:spPr>
              <a:xfrm>
                <a:off x="1920022" y="3805734"/>
                <a:ext cx="105980" cy="81954"/>
              </a:xfrm>
              <a:custGeom>
                <a:rect b="b" l="l" r="r" t="t"/>
                <a:pathLst>
                  <a:path extrusionOk="0" h="1525" w="1972">
                    <a:moveTo>
                      <a:pt x="1613" y="1"/>
                    </a:moveTo>
                    <a:lnTo>
                      <a:pt x="0" y="942"/>
                    </a:lnTo>
                    <a:lnTo>
                      <a:pt x="314" y="1524"/>
                    </a:lnTo>
                    <a:lnTo>
                      <a:pt x="1972" y="583"/>
                    </a:lnTo>
                    <a:lnTo>
                      <a:pt x="16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30"/>
              <p:cNvSpPr/>
              <p:nvPr/>
            </p:nvSpPr>
            <p:spPr>
              <a:xfrm>
                <a:off x="1623799" y="3345817"/>
                <a:ext cx="720096" cy="416646"/>
              </a:xfrm>
              <a:custGeom>
                <a:rect b="b" l="l" r="r" t="t"/>
                <a:pathLst>
                  <a:path extrusionOk="0" h="7753" w="13399">
                    <a:moveTo>
                      <a:pt x="10262" y="0"/>
                    </a:moveTo>
                    <a:lnTo>
                      <a:pt x="1" y="5960"/>
                    </a:lnTo>
                    <a:lnTo>
                      <a:pt x="494" y="7663"/>
                    </a:lnTo>
                    <a:lnTo>
                      <a:pt x="3093" y="7752"/>
                    </a:lnTo>
                    <a:lnTo>
                      <a:pt x="13399" y="1792"/>
                    </a:lnTo>
                    <a:lnTo>
                      <a:pt x="102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30"/>
              <p:cNvSpPr/>
              <p:nvPr/>
            </p:nvSpPr>
            <p:spPr>
              <a:xfrm>
                <a:off x="1373364" y="3666061"/>
                <a:ext cx="250494" cy="308306"/>
              </a:xfrm>
              <a:custGeom>
                <a:rect b="b" l="l" r="r" t="t"/>
                <a:pathLst>
                  <a:path extrusionOk="0" h="5737" w="4661">
                    <a:moveTo>
                      <a:pt x="4661" y="1"/>
                    </a:moveTo>
                    <a:lnTo>
                      <a:pt x="2465" y="1255"/>
                    </a:lnTo>
                    <a:lnTo>
                      <a:pt x="0" y="5736"/>
                    </a:lnTo>
                    <a:lnTo>
                      <a:pt x="0" y="5736"/>
                    </a:lnTo>
                    <a:lnTo>
                      <a:pt x="1972" y="5019"/>
                    </a:lnTo>
                    <a:lnTo>
                      <a:pt x="46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30"/>
              <p:cNvSpPr/>
              <p:nvPr/>
            </p:nvSpPr>
            <p:spPr>
              <a:xfrm>
                <a:off x="1515457" y="4130815"/>
                <a:ext cx="392589" cy="93991"/>
              </a:xfrm>
              <a:custGeom>
                <a:rect b="b" l="l" r="r" t="t"/>
                <a:pathLst>
                  <a:path extrusionOk="0" h="1749" w="7305">
                    <a:moveTo>
                      <a:pt x="5333" y="1"/>
                    </a:moveTo>
                    <a:lnTo>
                      <a:pt x="717" y="494"/>
                    </a:lnTo>
                    <a:lnTo>
                      <a:pt x="0" y="1659"/>
                    </a:lnTo>
                    <a:lnTo>
                      <a:pt x="5109" y="1749"/>
                    </a:lnTo>
                    <a:lnTo>
                      <a:pt x="7304" y="494"/>
                    </a:lnTo>
                    <a:lnTo>
                      <a:pt x="533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0"/>
              <p:cNvSpPr/>
              <p:nvPr/>
            </p:nvSpPr>
            <p:spPr>
              <a:xfrm>
                <a:off x="1573229" y="3964701"/>
                <a:ext cx="334816" cy="221570"/>
              </a:xfrm>
              <a:custGeom>
                <a:rect b="b" l="l" r="r" t="t"/>
                <a:pathLst>
                  <a:path extrusionOk="0" h="4123" w="6230">
                    <a:moveTo>
                      <a:pt x="6229" y="0"/>
                    </a:moveTo>
                    <a:lnTo>
                      <a:pt x="1972" y="1165"/>
                    </a:lnTo>
                    <a:lnTo>
                      <a:pt x="1" y="2330"/>
                    </a:lnTo>
                    <a:lnTo>
                      <a:pt x="1" y="4123"/>
                    </a:lnTo>
                    <a:lnTo>
                      <a:pt x="6229" y="3585"/>
                    </a:lnTo>
                    <a:lnTo>
                      <a:pt x="62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0"/>
              <p:cNvSpPr/>
              <p:nvPr/>
            </p:nvSpPr>
            <p:spPr>
              <a:xfrm>
                <a:off x="1491380" y="3762419"/>
                <a:ext cx="416666" cy="327545"/>
              </a:xfrm>
              <a:custGeom>
                <a:rect b="b" l="l" r="r" t="t"/>
                <a:pathLst>
                  <a:path extrusionOk="0" h="6095" w="7753">
                    <a:moveTo>
                      <a:pt x="5557" y="0"/>
                    </a:moveTo>
                    <a:lnTo>
                      <a:pt x="0" y="3719"/>
                    </a:lnTo>
                    <a:lnTo>
                      <a:pt x="448" y="5019"/>
                    </a:lnTo>
                    <a:lnTo>
                      <a:pt x="1524" y="6094"/>
                    </a:lnTo>
                    <a:lnTo>
                      <a:pt x="7752" y="3764"/>
                    </a:lnTo>
                    <a:lnTo>
                      <a:pt x="555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30"/>
              <p:cNvSpPr/>
              <p:nvPr/>
            </p:nvSpPr>
            <p:spPr>
              <a:xfrm>
                <a:off x="1431136" y="3666061"/>
                <a:ext cx="358892" cy="322762"/>
              </a:xfrm>
              <a:custGeom>
                <a:rect b="b" l="l" r="r" t="t"/>
                <a:pathLst>
                  <a:path extrusionOk="0" h="6006" w="6678">
                    <a:moveTo>
                      <a:pt x="3586" y="1"/>
                    </a:moveTo>
                    <a:lnTo>
                      <a:pt x="1" y="5109"/>
                    </a:lnTo>
                    <a:lnTo>
                      <a:pt x="583" y="5871"/>
                    </a:lnTo>
                    <a:lnTo>
                      <a:pt x="1569" y="6005"/>
                    </a:lnTo>
                    <a:lnTo>
                      <a:pt x="6678" y="1793"/>
                    </a:lnTo>
                    <a:lnTo>
                      <a:pt x="35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30"/>
              <p:cNvSpPr/>
              <p:nvPr/>
            </p:nvSpPr>
            <p:spPr>
              <a:xfrm>
                <a:off x="1510620" y="4089918"/>
                <a:ext cx="62664" cy="118013"/>
              </a:xfrm>
              <a:custGeom>
                <a:rect b="b" l="l" r="r" t="t"/>
                <a:pathLst>
                  <a:path extrusionOk="0" h="2196" w="1166">
                    <a:moveTo>
                      <a:pt x="1166" y="0"/>
                    </a:moveTo>
                    <a:lnTo>
                      <a:pt x="1" y="90"/>
                    </a:lnTo>
                    <a:lnTo>
                      <a:pt x="45" y="1837"/>
                    </a:lnTo>
                    <a:lnTo>
                      <a:pt x="449" y="2196"/>
                    </a:lnTo>
                    <a:lnTo>
                      <a:pt x="1166" y="1793"/>
                    </a:lnTo>
                    <a:lnTo>
                      <a:pt x="1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30"/>
              <p:cNvSpPr/>
              <p:nvPr/>
            </p:nvSpPr>
            <p:spPr>
              <a:xfrm>
                <a:off x="1455266" y="3981522"/>
                <a:ext cx="118019" cy="130105"/>
              </a:xfrm>
              <a:custGeom>
                <a:rect b="b" l="l" r="r" t="t"/>
                <a:pathLst>
                  <a:path extrusionOk="0" h="2421" w="2196">
                    <a:moveTo>
                      <a:pt x="672" y="1"/>
                    </a:moveTo>
                    <a:lnTo>
                      <a:pt x="0" y="538"/>
                    </a:lnTo>
                    <a:lnTo>
                      <a:pt x="1479" y="2420"/>
                    </a:lnTo>
                    <a:lnTo>
                      <a:pt x="2196" y="2017"/>
                    </a:lnTo>
                    <a:lnTo>
                      <a:pt x="1120" y="135"/>
                    </a:lnTo>
                    <a:lnTo>
                      <a:pt x="67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0"/>
              <p:cNvSpPr/>
              <p:nvPr/>
            </p:nvSpPr>
            <p:spPr>
              <a:xfrm>
                <a:off x="1392604" y="3940625"/>
                <a:ext cx="122909" cy="69862"/>
              </a:xfrm>
              <a:custGeom>
                <a:rect b="b" l="l" r="r" t="t"/>
                <a:pathLst>
                  <a:path extrusionOk="0" h="1300" w="2287">
                    <a:moveTo>
                      <a:pt x="718" y="0"/>
                    </a:moveTo>
                    <a:lnTo>
                      <a:pt x="1" y="403"/>
                    </a:lnTo>
                    <a:lnTo>
                      <a:pt x="270" y="1299"/>
                    </a:lnTo>
                    <a:lnTo>
                      <a:pt x="1569" y="1299"/>
                    </a:lnTo>
                    <a:lnTo>
                      <a:pt x="2286" y="896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30"/>
              <p:cNvSpPr/>
              <p:nvPr/>
            </p:nvSpPr>
            <p:spPr>
              <a:xfrm>
                <a:off x="1334832" y="3962282"/>
                <a:ext cx="199922" cy="279394"/>
              </a:xfrm>
              <a:custGeom>
                <a:rect b="b" l="l" r="r" t="t"/>
                <a:pathLst>
                  <a:path extrusionOk="0" h="5199" w="3720">
                    <a:moveTo>
                      <a:pt x="1076" y="0"/>
                    </a:moveTo>
                    <a:lnTo>
                      <a:pt x="1" y="628"/>
                    </a:lnTo>
                    <a:lnTo>
                      <a:pt x="1" y="2420"/>
                    </a:lnTo>
                    <a:lnTo>
                      <a:pt x="1076" y="4302"/>
                    </a:lnTo>
                    <a:lnTo>
                      <a:pt x="2644" y="5198"/>
                    </a:lnTo>
                    <a:lnTo>
                      <a:pt x="3720" y="4571"/>
                    </a:lnTo>
                    <a:lnTo>
                      <a:pt x="3720" y="2778"/>
                    </a:lnTo>
                    <a:lnTo>
                      <a:pt x="2644" y="896"/>
                    </a:lnTo>
                    <a:lnTo>
                      <a:pt x="1076" y="0"/>
                    </a:lnTo>
                    <a:close/>
                  </a:path>
                </a:pathLst>
              </a:custGeom>
              <a:solidFill>
                <a:srgbClr val="C6C6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30"/>
              <p:cNvSpPr/>
              <p:nvPr/>
            </p:nvSpPr>
            <p:spPr>
              <a:xfrm>
                <a:off x="1166245" y="4268124"/>
                <a:ext cx="12092" cy="28912"/>
              </a:xfrm>
              <a:custGeom>
                <a:rect b="b" l="l" r="r" t="t"/>
                <a:pathLst>
                  <a:path extrusionOk="0" h="538" w="225">
                    <a:moveTo>
                      <a:pt x="1" y="0"/>
                    </a:moveTo>
                    <a:lnTo>
                      <a:pt x="90" y="538"/>
                    </a:lnTo>
                    <a:lnTo>
                      <a:pt x="225" y="448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0"/>
              <p:cNvSpPr/>
              <p:nvPr/>
            </p:nvSpPr>
            <p:spPr>
              <a:xfrm>
                <a:off x="1149424" y="4241629"/>
                <a:ext cx="28913" cy="28912"/>
              </a:xfrm>
              <a:custGeom>
                <a:rect b="b" l="l" r="r" t="t"/>
                <a:pathLst>
                  <a:path extrusionOk="0" h="538" w="538">
                    <a:moveTo>
                      <a:pt x="269" y="0"/>
                    </a:moveTo>
                    <a:lnTo>
                      <a:pt x="0" y="90"/>
                    </a:lnTo>
                    <a:lnTo>
                      <a:pt x="90" y="359"/>
                    </a:lnTo>
                    <a:lnTo>
                      <a:pt x="269" y="493"/>
                    </a:lnTo>
                    <a:lnTo>
                      <a:pt x="403" y="538"/>
                    </a:lnTo>
                    <a:lnTo>
                      <a:pt x="538" y="493"/>
                    </a:ln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0"/>
              <p:cNvSpPr/>
              <p:nvPr/>
            </p:nvSpPr>
            <p:spPr>
              <a:xfrm>
                <a:off x="1134967" y="4229591"/>
                <a:ext cx="28967" cy="14510"/>
              </a:xfrm>
              <a:custGeom>
                <a:rect b="b" l="l" r="r" t="t"/>
                <a:pathLst>
                  <a:path extrusionOk="0" h="270" w="539">
                    <a:moveTo>
                      <a:pt x="135" y="0"/>
                    </a:moveTo>
                    <a:lnTo>
                      <a:pt x="0" y="45"/>
                    </a:lnTo>
                    <a:lnTo>
                      <a:pt x="0" y="269"/>
                    </a:lnTo>
                    <a:lnTo>
                      <a:pt x="404" y="269"/>
                    </a:lnTo>
                    <a:lnTo>
                      <a:pt x="538" y="224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30"/>
              <p:cNvSpPr/>
              <p:nvPr/>
            </p:nvSpPr>
            <p:spPr>
              <a:xfrm>
                <a:off x="1120511" y="4231956"/>
                <a:ext cx="50625" cy="74752"/>
              </a:xfrm>
              <a:custGeom>
                <a:rect b="b" l="l" r="r" t="t"/>
                <a:pathLst>
                  <a:path extrusionOk="0" h="1391" w="942">
                    <a:moveTo>
                      <a:pt x="269" y="1"/>
                    </a:moveTo>
                    <a:lnTo>
                      <a:pt x="0" y="180"/>
                    </a:lnTo>
                    <a:lnTo>
                      <a:pt x="0" y="628"/>
                    </a:lnTo>
                    <a:lnTo>
                      <a:pt x="269" y="1121"/>
                    </a:lnTo>
                    <a:lnTo>
                      <a:pt x="673" y="1390"/>
                    </a:lnTo>
                    <a:lnTo>
                      <a:pt x="941" y="1211"/>
                    </a:lnTo>
                    <a:lnTo>
                      <a:pt x="941" y="718"/>
                    </a:lnTo>
                    <a:lnTo>
                      <a:pt x="673" y="225"/>
                    </a:lnTo>
                    <a:lnTo>
                      <a:pt x="2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0"/>
              <p:cNvSpPr/>
              <p:nvPr/>
            </p:nvSpPr>
            <p:spPr>
              <a:xfrm>
                <a:off x="1250565" y="4352390"/>
                <a:ext cx="144514" cy="84318"/>
              </a:xfrm>
              <a:custGeom>
                <a:rect b="b" l="l" r="r" t="t"/>
                <a:pathLst>
                  <a:path extrusionOk="0" h="1569" w="2689">
                    <a:moveTo>
                      <a:pt x="2465" y="0"/>
                    </a:moveTo>
                    <a:lnTo>
                      <a:pt x="0" y="1434"/>
                    </a:lnTo>
                    <a:lnTo>
                      <a:pt x="224" y="1569"/>
                    </a:lnTo>
                    <a:lnTo>
                      <a:pt x="1300" y="1076"/>
                    </a:lnTo>
                    <a:lnTo>
                      <a:pt x="2689" y="135"/>
                    </a:lnTo>
                    <a:lnTo>
                      <a:pt x="246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0"/>
              <p:cNvSpPr/>
              <p:nvPr/>
            </p:nvSpPr>
            <p:spPr>
              <a:xfrm>
                <a:off x="1122929" y="4296983"/>
                <a:ext cx="272152" cy="154180"/>
              </a:xfrm>
              <a:custGeom>
                <a:rect b="b" l="l" r="r" t="t"/>
                <a:pathLst>
                  <a:path extrusionOk="0" h="2869" w="5064">
                    <a:moveTo>
                      <a:pt x="269" y="1"/>
                    </a:moveTo>
                    <a:lnTo>
                      <a:pt x="0" y="90"/>
                    </a:lnTo>
                    <a:lnTo>
                      <a:pt x="2330" y="2689"/>
                    </a:lnTo>
                    <a:lnTo>
                      <a:pt x="2510" y="2869"/>
                    </a:lnTo>
                    <a:lnTo>
                      <a:pt x="5064" y="1390"/>
                    </a:lnTo>
                    <a:lnTo>
                      <a:pt x="5064" y="1166"/>
                    </a:lnTo>
                    <a:lnTo>
                      <a:pt x="2599" y="2600"/>
                    </a:lnTo>
                    <a:lnTo>
                      <a:pt x="26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0"/>
              <p:cNvSpPr/>
              <p:nvPr/>
            </p:nvSpPr>
            <p:spPr>
              <a:xfrm>
                <a:off x="1115674" y="4289781"/>
                <a:ext cx="21766" cy="12092"/>
              </a:xfrm>
              <a:custGeom>
                <a:rect b="b" l="l" r="r" t="t"/>
                <a:pathLst>
                  <a:path extrusionOk="0" h="225" w="405">
                    <a:moveTo>
                      <a:pt x="180" y="0"/>
                    </a:moveTo>
                    <a:lnTo>
                      <a:pt x="1" y="135"/>
                    </a:lnTo>
                    <a:lnTo>
                      <a:pt x="180" y="224"/>
                    </a:lnTo>
                    <a:lnTo>
                      <a:pt x="225" y="224"/>
                    </a:lnTo>
                    <a:lnTo>
                      <a:pt x="404" y="135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30"/>
              <p:cNvSpPr/>
              <p:nvPr/>
            </p:nvSpPr>
            <p:spPr>
              <a:xfrm>
                <a:off x="1115674" y="4296983"/>
                <a:ext cx="142149" cy="154180"/>
              </a:xfrm>
              <a:custGeom>
                <a:rect b="b" l="l" r="r" t="t"/>
                <a:pathLst>
                  <a:path extrusionOk="0" h="2869" w="2645">
                    <a:moveTo>
                      <a:pt x="1" y="1"/>
                    </a:moveTo>
                    <a:lnTo>
                      <a:pt x="2421" y="2734"/>
                    </a:lnTo>
                    <a:lnTo>
                      <a:pt x="2645" y="2869"/>
                    </a:lnTo>
                    <a:lnTo>
                      <a:pt x="225" y="9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30"/>
              <p:cNvSpPr/>
              <p:nvPr/>
            </p:nvSpPr>
            <p:spPr>
              <a:xfrm>
                <a:off x="1106055" y="4270488"/>
                <a:ext cx="55462" cy="43422"/>
              </a:xfrm>
              <a:custGeom>
                <a:rect b="b" l="l" r="r" t="t"/>
                <a:pathLst>
                  <a:path extrusionOk="0" h="808" w="1032">
                    <a:moveTo>
                      <a:pt x="897" y="1"/>
                    </a:moveTo>
                    <a:lnTo>
                      <a:pt x="1" y="494"/>
                    </a:lnTo>
                    <a:lnTo>
                      <a:pt x="90" y="807"/>
                    </a:lnTo>
                    <a:lnTo>
                      <a:pt x="1031" y="270"/>
                    </a:lnTo>
                    <a:lnTo>
                      <a:pt x="10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0"/>
              <p:cNvSpPr/>
              <p:nvPr/>
            </p:nvSpPr>
            <p:spPr>
              <a:xfrm>
                <a:off x="1098853" y="4256086"/>
                <a:ext cx="62664" cy="43368"/>
              </a:xfrm>
              <a:custGeom>
                <a:rect b="b" l="l" r="r" t="t"/>
                <a:pathLst>
                  <a:path extrusionOk="0" h="807" w="1166">
                    <a:moveTo>
                      <a:pt x="986" y="0"/>
                    </a:moveTo>
                    <a:lnTo>
                      <a:pt x="807" y="45"/>
                    </a:lnTo>
                    <a:lnTo>
                      <a:pt x="0" y="538"/>
                    </a:lnTo>
                    <a:lnTo>
                      <a:pt x="135" y="762"/>
                    </a:lnTo>
                    <a:lnTo>
                      <a:pt x="224" y="807"/>
                    </a:lnTo>
                    <a:lnTo>
                      <a:pt x="1165" y="269"/>
                    </a:lnTo>
                    <a:lnTo>
                      <a:pt x="98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30"/>
              <p:cNvSpPr/>
              <p:nvPr/>
            </p:nvSpPr>
            <p:spPr>
              <a:xfrm>
                <a:off x="1089180" y="4248831"/>
                <a:ext cx="62717" cy="36167"/>
              </a:xfrm>
              <a:custGeom>
                <a:rect b="b" l="l" r="r" t="t"/>
                <a:pathLst>
                  <a:path extrusionOk="0" h="673" w="1167">
                    <a:moveTo>
                      <a:pt x="942" y="1"/>
                    </a:moveTo>
                    <a:lnTo>
                      <a:pt x="1" y="538"/>
                    </a:lnTo>
                    <a:lnTo>
                      <a:pt x="1" y="673"/>
                    </a:lnTo>
                    <a:lnTo>
                      <a:pt x="225" y="673"/>
                    </a:lnTo>
                    <a:lnTo>
                      <a:pt x="1166" y="135"/>
                    </a:lnTo>
                    <a:lnTo>
                      <a:pt x="9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30"/>
              <p:cNvSpPr/>
              <p:nvPr/>
            </p:nvSpPr>
            <p:spPr>
              <a:xfrm>
                <a:off x="1081978" y="4277743"/>
                <a:ext cx="28967" cy="41004"/>
              </a:xfrm>
              <a:custGeom>
                <a:rect b="b" l="l" r="r" t="t"/>
                <a:pathLst>
                  <a:path extrusionOk="0" h="763" w="539">
                    <a:moveTo>
                      <a:pt x="135" y="0"/>
                    </a:moveTo>
                    <a:lnTo>
                      <a:pt x="1" y="90"/>
                    </a:lnTo>
                    <a:lnTo>
                      <a:pt x="1" y="359"/>
                    </a:lnTo>
                    <a:lnTo>
                      <a:pt x="135" y="628"/>
                    </a:lnTo>
                    <a:lnTo>
                      <a:pt x="359" y="762"/>
                    </a:lnTo>
                    <a:lnTo>
                      <a:pt x="538" y="672"/>
                    </a:lnTo>
                    <a:lnTo>
                      <a:pt x="538" y="404"/>
                    </a:lnTo>
                    <a:lnTo>
                      <a:pt x="359" y="135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30"/>
              <p:cNvSpPr/>
              <p:nvPr/>
            </p:nvSpPr>
            <p:spPr>
              <a:xfrm>
                <a:off x="1484125" y="4140488"/>
                <a:ext cx="89159" cy="228825"/>
              </a:xfrm>
              <a:custGeom>
                <a:rect b="b" l="l" r="r" t="t"/>
                <a:pathLst>
                  <a:path extrusionOk="0" h="4258" w="1659">
                    <a:moveTo>
                      <a:pt x="1" y="0"/>
                    </a:moveTo>
                    <a:lnTo>
                      <a:pt x="90" y="3495"/>
                    </a:lnTo>
                    <a:lnTo>
                      <a:pt x="942" y="4257"/>
                    </a:lnTo>
                    <a:lnTo>
                      <a:pt x="1659" y="3854"/>
                    </a:lnTo>
                    <a:lnTo>
                      <a:pt x="1659" y="26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30"/>
              <p:cNvSpPr/>
              <p:nvPr/>
            </p:nvSpPr>
            <p:spPr>
              <a:xfrm>
                <a:off x="1373364" y="3935788"/>
                <a:ext cx="199922" cy="240863"/>
              </a:xfrm>
              <a:custGeom>
                <a:rect b="b" l="l" r="r" t="t"/>
                <a:pathLst>
                  <a:path extrusionOk="0" h="4482" w="3720">
                    <a:moveTo>
                      <a:pt x="673" y="0"/>
                    </a:moveTo>
                    <a:lnTo>
                      <a:pt x="0" y="717"/>
                    </a:lnTo>
                    <a:lnTo>
                      <a:pt x="3003" y="4481"/>
                    </a:lnTo>
                    <a:lnTo>
                      <a:pt x="3720" y="4078"/>
                    </a:lnTo>
                    <a:lnTo>
                      <a:pt x="1524" y="269"/>
                    </a:lnTo>
                    <a:lnTo>
                      <a:pt x="6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30"/>
              <p:cNvSpPr/>
              <p:nvPr/>
            </p:nvSpPr>
            <p:spPr>
              <a:xfrm>
                <a:off x="1250565" y="3856305"/>
                <a:ext cx="204705" cy="118067"/>
              </a:xfrm>
              <a:custGeom>
                <a:rect b="b" l="l" r="r" t="t"/>
                <a:pathLst>
                  <a:path extrusionOk="0" h="2197" w="3809">
                    <a:moveTo>
                      <a:pt x="717" y="1"/>
                    </a:moveTo>
                    <a:lnTo>
                      <a:pt x="0" y="404"/>
                    </a:lnTo>
                    <a:lnTo>
                      <a:pt x="493" y="2152"/>
                    </a:lnTo>
                    <a:lnTo>
                      <a:pt x="3092" y="2196"/>
                    </a:lnTo>
                    <a:lnTo>
                      <a:pt x="3809" y="1748"/>
                    </a:lnTo>
                    <a:lnTo>
                      <a:pt x="7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30"/>
              <p:cNvSpPr/>
              <p:nvPr/>
            </p:nvSpPr>
            <p:spPr>
              <a:xfrm>
                <a:off x="1132549" y="3877963"/>
                <a:ext cx="402209" cy="558735"/>
              </a:xfrm>
              <a:custGeom>
                <a:rect b="b" l="l" r="r" t="t"/>
                <a:pathLst>
                  <a:path extrusionOk="0" h="10397" w="7484">
                    <a:moveTo>
                      <a:pt x="2196" y="1"/>
                    </a:moveTo>
                    <a:lnTo>
                      <a:pt x="1" y="1256"/>
                    </a:lnTo>
                    <a:lnTo>
                      <a:pt x="1" y="4840"/>
                    </a:lnTo>
                    <a:lnTo>
                      <a:pt x="2196" y="8604"/>
                    </a:lnTo>
                    <a:lnTo>
                      <a:pt x="5288" y="10397"/>
                    </a:lnTo>
                    <a:lnTo>
                      <a:pt x="7484" y="9142"/>
                    </a:lnTo>
                    <a:lnTo>
                      <a:pt x="7484" y="5557"/>
                    </a:lnTo>
                    <a:lnTo>
                      <a:pt x="5288" y="1793"/>
                    </a:lnTo>
                    <a:lnTo>
                      <a:pt x="219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30"/>
              <p:cNvSpPr/>
              <p:nvPr/>
            </p:nvSpPr>
            <p:spPr>
              <a:xfrm>
                <a:off x="1346870" y="4162146"/>
                <a:ext cx="33750" cy="57824"/>
              </a:xfrm>
              <a:custGeom>
                <a:rect b="b" l="l" r="r" t="t"/>
                <a:pathLst>
                  <a:path extrusionOk="0" h="1076" w="628">
                    <a:moveTo>
                      <a:pt x="628" y="0"/>
                    </a:moveTo>
                    <a:lnTo>
                      <a:pt x="1" y="90"/>
                    </a:lnTo>
                    <a:lnTo>
                      <a:pt x="45" y="897"/>
                    </a:lnTo>
                    <a:lnTo>
                      <a:pt x="225" y="1076"/>
                    </a:lnTo>
                    <a:lnTo>
                      <a:pt x="628" y="852"/>
                    </a:ln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30"/>
              <p:cNvSpPr/>
              <p:nvPr/>
            </p:nvSpPr>
            <p:spPr>
              <a:xfrm>
                <a:off x="1322794" y="4113994"/>
                <a:ext cx="57827" cy="60243"/>
              </a:xfrm>
              <a:custGeom>
                <a:rect b="b" l="l" r="r" t="t"/>
                <a:pathLst>
                  <a:path extrusionOk="0" h="1121" w="1076">
                    <a:moveTo>
                      <a:pt x="538" y="0"/>
                    </a:moveTo>
                    <a:lnTo>
                      <a:pt x="135" y="90"/>
                    </a:lnTo>
                    <a:lnTo>
                      <a:pt x="0" y="224"/>
                    </a:lnTo>
                    <a:lnTo>
                      <a:pt x="673" y="1121"/>
                    </a:lnTo>
                    <a:lnTo>
                      <a:pt x="1076" y="896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30"/>
              <p:cNvSpPr/>
              <p:nvPr/>
            </p:nvSpPr>
            <p:spPr>
              <a:xfrm>
                <a:off x="1293881" y="4092336"/>
                <a:ext cx="57881" cy="33749"/>
              </a:xfrm>
              <a:custGeom>
                <a:rect b="b" l="l" r="r" t="t"/>
                <a:pathLst>
                  <a:path extrusionOk="0" h="628" w="1077">
                    <a:moveTo>
                      <a:pt x="359" y="0"/>
                    </a:moveTo>
                    <a:lnTo>
                      <a:pt x="1" y="224"/>
                    </a:lnTo>
                    <a:lnTo>
                      <a:pt x="90" y="627"/>
                    </a:lnTo>
                    <a:lnTo>
                      <a:pt x="718" y="627"/>
                    </a:lnTo>
                    <a:lnTo>
                      <a:pt x="1076" y="403"/>
                    </a:lnTo>
                    <a:lnTo>
                      <a:pt x="35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30"/>
              <p:cNvSpPr/>
              <p:nvPr/>
            </p:nvSpPr>
            <p:spPr>
              <a:xfrm>
                <a:off x="1265022" y="4104374"/>
                <a:ext cx="93942" cy="130051"/>
              </a:xfrm>
              <a:custGeom>
                <a:rect b="b" l="l" r="r" t="t"/>
                <a:pathLst>
                  <a:path extrusionOk="0" h="2420" w="1748">
                    <a:moveTo>
                      <a:pt x="538" y="0"/>
                    </a:moveTo>
                    <a:lnTo>
                      <a:pt x="0" y="314"/>
                    </a:lnTo>
                    <a:lnTo>
                      <a:pt x="0" y="1120"/>
                    </a:lnTo>
                    <a:lnTo>
                      <a:pt x="538" y="2016"/>
                    </a:lnTo>
                    <a:lnTo>
                      <a:pt x="1255" y="2420"/>
                    </a:lnTo>
                    <a:lnTo>
                      <a:pt x="1748" y="2151"/>
                    </a:lnTo>
                    <a:lnTo>
                      <a:pt x="1748" y="1300"/>
                    </a:lnTo>
                    <a:lnTo>
                      <a:pt x="1255" y="403"/>
                    </a:lnTo>
                    <a:lnTo>
                      <a:pt x="5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4" name="Google Shape;374;p30"/>
            <p:cNvSpPr/>
            <p:nvPr/>
          </p:nvSpPr>
          <p:spPr>
            <a:xfrm>
              <a:off x="6288850" y="2791650"/>
              <a:ext cx="704375" cy="550298"/>
            </a:xfrm>
            <a:custGeom>
              <a:rect b="b" l="l" r="r" t="t"/>
              <a:pathLst>
                <a:path extrusionOk="0" h="22107" w="28175">
                  <a:moveTo>
                    <a:pt x="0" y="13500"/>
                  </a:moveTo>
                  <a:lnTo>
                    <a:pt x="4892" y="22107"/>
                  </a:lnTo>
                  <a:lnTo>
                    <a:pt x="28175" y="8655"/>
                  </a:lnTo>
                  <a:lnTo>
                    <a:pt x="23189" y="0"/>
                  </a:lnTo>
                  <a:close/>
                </a:path>
              </a:pathLst>
            </a:custGeom>
            <a:solidFill>
              <a:srgbClr val="1D1D1D">
                <a:alpha val="22640"/>
              </a:srgbClr>
            </a:solidFill>
            <a:ln>
              <a:noFill/>
            </a:ln>
          </p:spPr>
        </p:sp>
        <p:sp>
          <p:nvSpPr>
            <p:cNvPr id="375" name="Google Shape;375;p30"/>
            <p:cNvSpPr/>
            <p:nvPr/>
          </p:nvSpPr>
          <p:spPr>
            <a:xfrm>
              <a:off x="6408800" y="3008025"/>
              <a:ext cx="584443" cy="533875"/>
            </a:xfrm>
            <a:custGeom>
              <a:rect b="b" l="l" r="r" t="t"/>
              <a:pathLst>
                <a:path extrusionOk="0" h="21355" w="23236">
                  <a:moveTo>
                    <a:pt x="0" y="21355"/>
                  </a:moveTo>
                  <a:lnTo>
                    <a:pt x="0" y="13405"/>
                  </a:lnTo>
                  <a:lnTo>
                    <a:pt x="23236" y="0"/>
                  </a:lnTo>
                  <a:lnTo>
                    <a:pt x="23236" y="8090"/>
                  </a:lnTo>
                  <a:close/>
                </a:path>
              </a:pathLst>
            </a:custGeom>
            <a:solidFill>
              <a:srgbClr val="1D1D1D">
                <a:alpha val="38360"/>
              </a:srgbClr>
            </a:solidFill>
            <a:ln>
              <a:noFill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39"/>
          <p:cNvSpPr txBox="1"/>
          <p:nvPr>
            <p:ph type="title"/>
          </p:nvPr>
        </p:nvSpPr>
        <p:spPr>
          <a:xfrm>
            <a:off x="1108200" y="1364725"/>
            <a:ext cx="6367800" cy="17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91440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3000">
                <a:latin typeface="Arial"/>
                <a:ea typeface="Arial"/>
                <a:cs typeface="Arial"/>
                <a:sym typeface="Arial"/>
              </a:rPr>
              <a:t>Today, you’re going to think like climate-smart farmers — and design your own resilient farms.</a:t>
            </a:r>
            <a:endParaRPr i="1" sz="3000"/>
          </a:p>
        </p:txBody>
      </p:sp>
      <p:grpSp>
        <p:nvGrpSpPr>
          <p:cNvPr id="1425" name="Google Shape;1425;p39"/>
          <p:cNvGrpSpPr/>
          <p:nvPr/>
        </p:nvGrpSpPr>
        <p:grpSpPr>
          <a:xfrm flipH="1">
            <a:off x="335972" y="347182"/>
            <a:ext cx="1724489" cy="1308337"/>
            <a:chOff x="3179566" y="530397"/>
            <a:chExt cx="4972575" cy="3772598"/>
          </a:xfrm>
        </p:grpSpPr>
        <p:sp>
          <p:nvSpPr>
            <p:cNvPr id="1426" name="Google Shape;1426;p39"/>
            <p:cNvSpPr/>
            <p:nvPr/>
          </p:nvSpPr>
          <p:spPr>
            <a:xfrm>
              <a:off x="5946084" y="1531108"/>
              <a:ext cx="387865" cy="183467"/>
            </a:xfrm>
            <a:custGeom>
              <a:rect b="b" l="l" r="r" t="t"/>
              <a:pathLst>
                <a:path extrusionOk="0" h="1569" w="3317">
                  <a:moveTo>
                    <a:pt x="3317" y="1"/>
                  </a:moveTo>
                  <a:lnTo>
                    <a:pt x="1972" y="90"/>
                  </a:lnTo>
                  <a:lnTo>
                    <a:pt x="1" y="1255"/>
                  </a:lnTo>
                  <a:lnTo>
                    <a:pt x="359" y="1569"/>
                  </a:lnTo>
                  <a:lnTo>
                    <a:pt x="1569" y="1435"/>
                  </a:lnTo>
                  <a:lnTo>
                    <a:pt x="33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9"/>
            <p:cNvSpPr/>
            <p:nvPr/>
          </p:nvSpPr>
          <p:spPr>
            <a:xfrm>
              <a:off x="6433460" y="2264626"/>
              <a:ext cx="324955" cy="262163"/>
            </a:xfrm>
            <a:custGeom>
              <a:rect b="b" l="l" r="r" t="t"/>
              <a:pathLst>
                <a:path extrusionOk="0" h="2242" w="2779">
                  <a:moveTo>
                    <a:pt x="2778" y="1"/>
                  </a:moveTo>
                  <a:lnTo>
                    <a:pt x="627" y="897"/>
                  </a:lnTo>
                  <a:lnTo>
                    <a:pt x="0" y="2241"/>
                  </a:lnTo>
                  <a:lnTo>
                    <a:pt x="0" y="2241"/>
                  </a:lnTo>
                  <a:lnTo>
                    <a:pt x="2017" y="1121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9"/>
            <p:cNvSpPr/>
            <p:nvPr/>
          </p:nvSpPr>
          <p:spPr>
            <a:xfrm>
              <a:off x="6506777" y="2060345"/>
              <a:ext cx="251639" cy="340624"/>
            </a:xfrm>
            <a:custGeom>
              <a:rect b="b" l="l" r="r" t="t"/>
              <a:pathLst>
                <a:path extrusionOk="0" h="2913" w="2152">
                  <a:moveTo>
                    <a:pt x="2151" y="0"/>
                  </a:moveTo>
                  <a:lnTo>
                    <a:pt x="583" y="762"/>
                  </a:lnTo>
                  <a:lnTo>
                    <a:pt x="0" y="1076"/>
                  </a:lnTo>
                  <a:lnTo>
                    <a:pt x="135" y="2913"/>
                  </a:lnTo>
                  <a:lnTo>
                    <a:pt x="2151" y="1748"/>
                  </a:lnTo>
                  <a:lnTo>
                    <a:pt x="21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9"/>
            <p:cNvSpPr/>
            <p:nvPr/>
          </p:nvSpPr>
          <p:spPr>
            <a:xfrm>
              <a:off x="6417674" y="1824492"/>
              <a:ext cx="340741" cy="366934"/>
            </a:xfrm>
            <a:custGeom>
              <a:rect b="b" l="l" r="r" t="t"/>
              <a:pathLst>
                <a:path extrusionOk="0" h="3138" w="2914">
                  <a:moveTo>
                    <a:pt x="1793" y="1"/>
                  </a:moveTo>
                  <a:lnTo>
                    <a:pt x="1" y="1166"/>
                  </a:lnTo>
                  <a:lnTo>
                    <a:pt x="897" y="3138"/>
                  </a:lnTo>
                  <a:lnTo>
                    <a:pt x="2913" y="2017"/>
                  </a:lnTo>
                  <a:lnTo>
                    <a:pt x="21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9"/>
            <p:cNvSpPr/>
            <p:nvPr/>
          </p:nvSpPr>
          <p:spPr>
            <a:xfrm>
              <a:off x="6255254" y="1635879"/>
              <a:ext cx="414058" cy="324955"/>
            </a:xfrm>
            <a:custGeom>
              <a:rect b="b" l="l" r="r" t="t"/>
              <a:pathLst>
                <a:path extrusionOk="0" h="2779" w="3541">
                  <a:moveTo>
                    <a:pt x="2196" y="1"/>
                  </a:moveTo>
                  <a:lnTo>
                    <a:pt x="314" y="852"/>
                  </a:lnTo>
                  <a:lnTo>
                    <a:pt x="1" y="1121"/>
                  </a:lnTo>
                  <a:lnTo>
                    <a:pt x="1524" y="2779"/>
                  </a:lnTo>
                  <a:lnTo>
                    <a:pt x="3541" y="1614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9"/>
            <p:cNvSpPr/>
            <p:nvPr/>
          </p:nvSpPr>
          <p:spPr>
            <a:xfrm>
              <a:off x="6098096" y="1531108"/>
              <a:ext cx="414058" cy="235970"/>
            </a:xfrm>
            <a:custGeom>
              <a:rect b="b" l="l" r="r" t="t"/>
              <a:pathLst>
                <a:path extrusionOk="0" h="2018" w="3541">
                  <a:moveTo>
                    <a:pt x="2017" y="1"/>
                  </a:moveTo>
                  <a:lnTo>
                    <a:pt x="0" y="1121"/>
                  </a:lnTo>
                  <a:lnTo>
                    <a:pt x="359" y="1927"/>
                  </a:lnTo>
                  <a:lnTo>
                    <a:pt x="1569" y="2017"/>
                  </a:lnTo>
                  <a:lnTo>
                    <a:pt x="3540" y="897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9"/>
            <p:cNvSpPr/>
            <p:nvPr/>
          </p:nvSpPr>
          <p:spPr>
            <a:xfrm>
              <a:off x="5851836" y="1662072"/>
              <a:ext cx="670725" cy="880385"/>
            </a:xfrm>
            <a:custGeom>
              <a:rect b="b" l="l" r="r" t="t"/>
              <a:pathLst>
                <a:path extrusionOk="0" h="7529" w="5736">
                  <a:moveTo>
                    <a:pt x="2106" y="1"/>
                  </a:moveTo>
                  <a:lnTo>
                    <a:pt x="807" y="135"/>
                  </a:lnTo>
                  <a:lnTo>
                    <a:pt x="0" y="1211"/>
                  </a:lnTo>
                  <a:lnTo>
                    <a:pt x="0" y="3003"/>
                  </a:lnTo>
                  <a:lnTo>
                    <a:pt x="807" y="4975"/>
                  </a:lnTo>
                  <a:lnTo>
                    <a:pt x="2106" y="6633"/>
                  </a:lnTo>
                  <a:lnTo>
                    <a:pt x="3675" y="7529"/>
                  </a:lnTo>
                  <a:lnTo>
                    <a:pt x="4974" y="7394"/>
                  </a:lnTo>
                  <a:lnTo>
                    <a:pt x="5736" y="6319"/>
                  </a:lnTo>
                  <a:lnTo>
                    <a:pt x="5736" y="4527"/>
                  </a:lnTo>
                  <a:lnTo>
                    <a:pt x="4974" y="2555"/>
                  </a:lnTo>
                  <a:lnTo>
                    <a:pt x="3675" y="897"/>
                  </a:lnTo>
                  <a:lnTo>
                    <a:pt x="2106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9"/>
            <p:cNvSpPr/>
            <p:nvPr/>
          </p:nvSpPr>
          <p:spPr>
            <a:xfrm>
              <a:off x="3211021" y="530397"/>
              <a:ext cx="314431" cy="209660"/>
            </a:xfrm>
            <a:custGeom>
              <a:rect b="b" l="l" r="r" t="t"/>
              <a:pathLst>
                <a:path extrusionOk="0" h="1793" w="2689">
                  <a:moveTo>
                    <a:pt x="224" y="0"/>
                  </a:moveTo>
                  <a:lnTo>
                    <a:pt x="0" y="134"/>
                  </a:lnTo>
                  <a:lnTo>
                    <a:pt x="45" y="314"/>
                  </a:lnTo>
                  <a:lnTo>
                    <a:pt x="2420" y="1792"/>
                  </a:lnTo>
                  <a:lnTo>
                    <a:pt x="2689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9"/>
            <p:cNvSpPr/>
            <p:nvPr/>
          </p:nvSpPr>
          <p:spPr>
            <a:xfrm>
              <a:off x="3499144" y="745203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1" y="0"/>
                  </a:moveTo>
                  <a:lnTo>
                    <a:pt x="90" y="7304"/>
                  </a:lnTo>
                  <a:lnTo>
                    <a:pt x="270" y="7573"/>
                  </a:lnTo>
                  <a:lnTo>
                    <a:pt x="494" y="7439"/>
                  </a:lnTo>
                  <a:lnTo>
                    <a:pt x="494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9"/>
            <p:cNvSpPr/>
            <p:nvPr/>
          </p:nvSpPr>
          <p:spPr>
            <a:xfrm>
              <a:off x="3493882" y="692817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15" y="627"/>
                  </a:lnTo>
                  <a:lnTo>
                    <a:pt x="539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9"/>
            <p:cNvSpPr/>
            <p:nvPr/>
          </p:nvSpPr>
          <p:spPr>
            <a:xfrm>
              <a:off x="3179566" y="546066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269" y="0"/>
                  </a:moveTo>
                  <a:lnTo>
                    <a:pt x="0" y="180"/>
                  </a:lnTo>
                  <a:lnTo>
                    <a:pt x="0" y="7573"/>
                  </a:lnTo>
                  <a:lnTo>
                    <a:pt x="269" y="8021"/>
                  </a:lnTo>
                  <a:lnTo>
                    <a:pt x="2734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734" y="13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9"/>
            <p:cNvSpPr/>
            <p:nvPr/>
          </p:nvSpPr>
          <p:spPr>
            <a:xfrm>
              <a:off x="3582985" y="745203"/>
              <a:ext cx="309286" cy="209660"/>
            </a:xfrm>
            <a:custGeom>
              <a:rect b="b" l="l" r="r" t="t"/>
              <a:pathLst>
                <a:path extrusionOk="0" h="1793" w="2645">
                  <a:moveTo>
                    <a:pt x="225" y="0"/>
                  </a:moveTo>
                  <a:lnTo>
                    <a:pt x="1" y="135"/>
                  </a:lnTo>
                  <a:lnTo>
                    <a:pt x="1" y="314"/>
                  </a:lnTo>
                  <a:lnTo>
                    <a:pt x="2420" y="1793"/>
                  </a:lnTo>
                  <a:lnTo>
                    <a:pt x="2645" y="138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9"/>
            <p:cNvSpPr/>
            <p:nvPr/>
          </p:nvSpPr>
          <p:spPr>
            <a:xfrm>
              <a:off x="3871225" y="960008"/>
              <a:ext cx="57765" cy="885647"/>
            </a:xfrm>
            <a:custGeom>
              <a:rect b="b" l="l" r="r" t="t"/>
              <a:pathLst>
                <a:path extrusionOk="0" h="7574" w="494">
                  <a:moveTo>
                    <a:pt x="0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9"/>
            <p:cNvSpPr/>
            <p:nvPr/>
          </p:nvSpPr>
          <p:spPr>
            <a:xfrm>
              <a:off x="3865963" y="907622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25" y="0"/>
                  </a:moveTo>
                  <a:lnTo>
                    <a:pt x="0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9"/>
            <p:cNvSpPr/>
            <p:nvPr/>
          </p:nvSpPr>
          <p:spPr>
            <a:xfrm>
              <a:off x="3551530" y="760872"/>
              <a:ext cx="351265" cy="1105714"/>
            </a:xfrm>
            <a:custGeom>
              <a:rect b="b" l="l" r="r" t="t"/>
              <a:pathLst>
                <a:path extrusionOk="0" h="9456" w="3004">
                  <a:moveTo>
                    <a:pt x="270" y="1"/>
                  </a:moveTo>
                  <a:lnTo>
                    <a:pt x="1" y="135"/>
                  </a:lnTo>
                  <a:lnTo>
                    <a:pt x="1" y="7573"/>
                  </a:lnTo>
                  <a:lnTo>
                    <a:pt x="270" y="8022"/>
                  </a:lnTo>
                  <a:lnTo>
                    <a:pt x="2689" y="9455"/>
                  </a:lnTo>
                  <a:lnTo>
                    <a:pt x="3003" y="9276"/>
                  </a:lnTo>
                  <a:lnTo>
                    <a:pt x="3003" y="1883"/>
                  </a:lnTo>
                  <a:lnTo>
                    <a:pt x="2689" y="139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9"/>
            <p:cNvSpPr/>
            <p:nvPr/>
          </p:nvSpPr>
          <p:spPr>
            <a:xfrm>
              <a:off x="3955066" y="960008"/>
              <a:ext cx="309170" cy="204398"/>
            </a:xfrm>
            <a:custGeom>
              <a:rect b="b" l="l" r="r" t="t"/>
              <a:pathLst>
                <a:path extrusionOk="0" h="1748" w="2644">
                  <a:moveTo>
                    <a:pt x="224" y="0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2420" y="1748"/>
                  </a:lnTo>
                  <a:lnTo>
                    <a:pt x="2644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9"/>
            <p:cNvSpPr/>
            <p:nvPr/>
          </p:nvSpPr>
          <p:spPr>
            <a:xfrm>
              <a:off x="4243189" y="1174814"/>
              <a:ext cx="52503" cy="885647"/>
            </a:xfrm>
            <a:custGeom>
              <a:rect b="b" l="l" r="r" t="t"/>
              <a:pathLst>
                <a:path extrusionOk="0" h="7574" w="449">
                  <a:moveTo>
                    <a:pt x="1" y="1"/>
                  </a:moveTo>
                  <a:lnTo>
                    <a:pt x="90" y="7305"/>
                  </a:lnTo>
                  <a:lnTo>
                    <a:pt x="225" y="7573"/>
                  </a:lnTo>
                  <a:lnTo>
                    <a:pt x="449" y="7439"/>
                  </a:lnTo>
                  <a:lnTo>
                    <a:pt x="449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9"/>
            <p:cNvSpPr/>
            <p:nvPr/>
          </p:nvSpPr>
          <p:spPr>
            <a:xfrm>
              <a:off x="4232782" y="1122428"/>
              <a:ext cx="62910" cy="73434"/>
            </a:xfrm>
            <a:custGeom>
              <a:rect b="b" l="l" r="r" t="t"/>
              <a:pathLst>
                <a:path extrusionOk="0" h="628" w="538">
                  <a:moveTo>
                    <a:pt x="269" y="0"/>
                  </a:moveTo>
                  <a:lnTo>
                    <a:pt x="45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9"/>
            <p:cNvSpPr/>
            <p:nvPr/>
          </p:nvSpPr>
          <p:spPr>
            <a:xfrm>
              <a:off x="3923611" y="975677"/>
              <a:ext cx="345886" cy="1100452"/>
            </a:xfrm>
            <a:custGeom>
              <a:rect b="b" l="l" r="r" t="t"/>
              <a:pathLst>
                <a:path extrusionOk="0" h="9411" w="2958">
                  <a:moveTo>
                    <a:pt x="269" y="1"/>
                  </a:moveTo>
                  <a:lnTo>
                    <a:pt x="0" y="135"/>
                  </a:lnTo>
                  <a:lnTo>
                    <a:pt x="0" y="7529"/>
                  </a:lnTo>
                  <a:lnTo>
                    <a:pt x="269" y="8022"/>
                  </a:lnTo>
                  <a:lnTo>
                    <a:pt x="2689" y="9411"/>
                  </a:lnTo>
                  <a:lnTo>
                    <a:pt x="2958" y="9276"/>
                  </a:lnTo>
                  <a:lnTo>
                    <a:pt x="2958" y="1883"/>
                  </a:lnTo>
                  <a:lnTo>
                    <a:pt x="2689" y="13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9"/>
            <p:cNvSpPr/>
            <p:nvPr/>
          </p:nvSpPr>
          <p:spPr>
            <a:xfrm>
              <a:off x="4321768" y="1169552"/>
              <a:ext cx="314548" cy="209777"/>
            </a:xfrm>
            <a:custGeom>
              <a:rect b="b" l="l" r="r" t="t"/>
              <a:pathLst>
                <a:path extrusionOk="0" h="1794" w="2690">
                  <a:moveTo>
                    <a:pt x="225" y="1"/>
                  </a:moveTo>
                  <a:lnTo>
                    <a:pt x="1" y="135"/>
                  </a:lnTo>
                  <a:lnTo>
                    <a:pt x="46" y="359"/>
                  </a:lnTo>
                  <a:lnTo>
                    <a:pt x="2421" y="1793"/>
                  </a:lnTo>
                  <a:lnTo>
                    <a:pt x="2689" y="143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9"/>
            <p:cNvSpPr/>
            <p:nvPr/>
          </p:nvSpPr>
          <p:spPr>
            <a:xfrm>
              <a:off x="4610007" y="1384357"/>
              <a:ext cx="57765" cy="890909"/>
            </a:xfrm>
            <a:custGeom>
              <a:rect b="b" l="l" r="r" t="t"/>
              <a:pathLst>
                <a:path extrusionOk="0" h="7619" w="494">
                  <a:moveTo>
                    <a:pt x="0" y="1"/>
                  </a:moveTo>
                  <a:lnTo>
                    <a:pt x="90" y="7350"/>
                  </a:lnTo>
                  <a:lnTo>
                    <a:pt x="269" y="7619"/>
                  </a:lnTo>
                  <a:lnTo>
                    <a:pt x="493" y="7484"/>
                  </a:lnTo>
                  <a:lnTo>
                    <a:pt x="493" y="91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9"/>
            <p:cNvSpPr/>
            <p:nvPr/>
          </p:nvSpPr>
          <p:spPr>
            <a:xfrm>
              <a:off x="4604745" y="1337233"/>
              <a:ext cx="63027" cy="68289"/>
            </a:xfrm>
            <a:custGeom>
              <a:rect b="b" l="l" r="r" t="t"/>
              <a:pathLst>
                <a:path extrusionOk="0" h="584" w="539">
                  <a:moveTo>
                    <a:pt x="269" y="1"/>
                  </a:moveTo>
                  <a:lnTo>
                    <a:pt x="45" y="135"/>
                  </a:lnTo>
                  <a:lnTo>
                    <a:pt x="1" y="494"/>
                  </a:lnTo>
                  <a:lnTo>
                    <a:pt x="314" y="583"/>
                  </a:lnTo>
                  <a:lnTo>
                    <a:pt x="538" y="49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9"/>
            <p:cNvSpPr/>
            <p:nvPr/>
          </p:nvSpPr>
          <p:spPr>
            <a:xfrm>
              <a:off x="4290429" y="1185338"/>
              <a:ext cx="351148" cy="1105597"/>
            </a:xfrm>
            <a:custGeom>
              <a:rect b="b" l="l" r="r" t="t"/>
              <a:pathLst>
                <a:path extrusionOk="0" h="9455" w="3003">
                  <a:moveTo>
                    <a:pt x="269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269" y="8066"/>
                  </a:lnTo>
                  <a:lnTo>
                    <a:pt x="2733" y="9455"/>
                  </a:lnTo>
                  <a:lnTo>
                    <a:pt x="3002" y="9321"/>
                  </a:lnTo>
                  <a:lnTo>
                    <a:pt x="3002" y="1882"/>
                  </a:lnTo>
                  <a:lnTo>
                    <a:pt x="2733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9"/>
            <p:cNvSpPr/>
            <p:nvPr/>
          </p:nvSpPr>
          <p:spPr>
            <a:xfrm>
              <a:off x="4693848" y="1384357"/>
              <a:ext cx="309286" cy="209777"/>
            </a:xfrm>
            <a:custGeom>
              <a:rect b="b" l="l" r="r" t="t"/>
              <a:pathLst>
                <a:path extrusionOk="0" h="1794" w="2645">
                  <a:moveTo>
                    <a:pt x="224" y="1"/>
                  </a:moveTo>
                  <a:lnTo>
                    <a:pt x="0" y="135"/>
                  </a:lnTo>
                  <a:lnTo>
                    <a:pt x="0" y="315"/>
                  </a:lnTo>
                  <a:lnTo>
                    <a:pt x="2420" y="1793"/>
                  </a:lnTo>
                  <a:lnTo>
                    <a:pt x="2644" y="14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9"/>
            <p:cNvSpPr/>
            <p:nvPr/>
          </p:nvSpPr>
          <p:spPr>
            <a:xfrm>
              <a:off x="4981971" y="1599279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1" y="0"/>
                  </a:moveTo>
                  <a:lnTo>
                    <a:pt x="91" y="7304"/>
                  </a:lnTo>
                  <a:lnTo>
                    <a:pt x="270" y="7573"/>
                  </a:lnTo>
                  <a:lnTo>
                    <a:pt x="494" y="7483"/>
                  </a:lnTo>
                  <a:lnTo>
                    <a:pt x="494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9"/>
            <p:cNvSpPr/>
            <p:nvPr/>
          </p:nvSpPr>
          <p:spPr>
            <a:xfrm>
              <a:off x="4976826" y="1552039"/>
              <a:ext cx="62910" cy="68289"/>
            </a:xfrm>
            <a:custGeom>
              <a:rect b="b" l="l" r="r" t="t"/>
              <a:pathLst>
                <a:path extrusionOk="0" h="584" w="538">
                  <a:moveTo>
                    <a:pt x="224" y="1"/>
                  </a:moveTo>
                  <a:lnTo>
                    <a:pt x="0" y="135"/>
                  </a:lnTo>
                  <a:lnTo>
                    <a:pt x="0" y="494"/>
                  </a:lnTo>
                  <a:lnTo>
                    <a:pt x="314" y="583"/>
                  </a:lnTo>
                  <a:lnTo>
                    <a:pt x="538" y="44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9"/>
            <p:cNvSpPr/>
            <p:nvPr/>
          </p:nvSpPr>
          <p:spPr>
            <a:xfrm>
              <a:off x="4662393" y="1400143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269" y="0"/>
                  </a:moveTo>
                  <a:lnTo>
                    <a:pt x="1" y="180"/>
                  </a:lnTo>
                  <a:lnTo>
                    <a:pt x="1" y="7573"/>
                  </a:lnTo>
                  <a:lnTo>
                    <a:pt x="269" y="8066"/>
                  </a:lnTo>
                  <a:lnTo>
                    <a:pt x="2689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689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9"/>
            <p:cNvSpPr/>
            <p:nvPr/>
          </p:nvSpPr>
          <p:spPr>
            <a:xfrm>
              <a:off x="5013426" y="1719720"/>
              <a:ext cx="298763" cy="618456"/>
            </a:xfrm>
            <a:custGeom>
              <a:rect b="b" l="l" r="r" t="t"/>
              <a:pathLst>
                <a:path extrusionOk="0" h="5289" w="2555">
                  <a:moveTo>
                    <a:pt x="225" y="1"/>
                  </a:moveTo>
                  <a:lnTo>
                    <a:pt x="1" y="135"/>
                  </a:lnTo>
                  <a:lnTo>
                    <a:pt x="135" y="583"/>
                  </a:lnTo>
                  <a:lnTo>
                    <a:pt x="1345" y="2152"/>
                  </a:lnTo>
                  <a:lnTo>
                    <a:pt x="1390" y="4840"/>
                  </a:lnTo>
                  <a:lnTo>
                    <a:pt x="225" y="5064"/>
                  </a:lnTo>
                  <a:lnTo>
                    <a:pt x="1" y="5199"/>
                  </a:lnTo>
                  <a:lnTo>
                    <a:pt x="1076" y="5154"/>
                  </a:lnTo>
                  <a:lnTo>
                    <a:pt x="1524" y="5288"/>
                  </a:lnTo>
                  <a:lnTo>
                    <a:pt x="1748" y="5199"/>
                  </a:lnTo>
                  <a:lnTo>
                    <a:pt x="1748" y="3899"/>
                  </a:lnTo>
                  <a:lnTo>
                    <a:pt x="2331" y="4437"/>
                  </a:lnTo>
                  <a:lnTo>
                    <a:pt x="2555" y="4302"/>
                  </a:lnTo>
                  <a:lnTo>
                    <a:pt x="2555" y="3899"/>
                  </a:lnTo>
                  <a:lnTo>
                    <a:pt x="1748" y="3406"/>
                  </a:lnTo>
                  <a:lnTo>
                    <a:pt x="1748" y="2062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9"/>
            <p:cNvSpPr/>
            <p:nvPr/>
          </p:nvSpPr>
          <p:spPr>
            <a:xfrm>
              <a:off x="5013426" y="1735506"/>
              <a:ext cx="272570" cy="634125"/>
            </a:xfrm>
            <a:custGeom>
              <a:rect b="b" l="l" r="r" t="t"/>
              <a:pathLst>
                <a:path extrusionOk="0" h="5423" w="2331">
                  <a:moveTo>
                    <a:pt x="1" y="0"/>
                  </a:moveTo>
                  <a:lnTo>
                    <a:pt x="1" y="403"/>
                  </a:lnTo>
                  <a:lnTo>
                    <a:pt x="1166" y="1972"/>
                  </a:lnTo>
                  <a:lnTo>
                    <a:pt x="1166" y="4840"/>
                  </a:lnTo>
                  <a:lnTo>
                    <a:pt x="1" y="5064"/>
                  </a:lnTo>
                  <a:lnTo>
                    <a:pt x="1" y="5422"/>
                  </a:lnTo>
                  <a:lnTo>
                    <a:pt x="1524" y="5153"/>
                  </a:lnTo>
                  <a:lnTo>
                    <a:pt x="1524" y="3809"/>
                  </a:lnTo>
                  <a:lnTo>
                    <a:pt x="2331" y="4302"/>
                  </a:lnTo>
                  <a:lnTo>
                    <a:pt x="2331" y="3899"/>
                  </a:lnTo>
                  <a:lnTo>
                    <a:pt x="1524" y="3406"/>
                  </a:lnTo>
                  <a:lnTo>
                    <a:pt x="1524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9"/>
            <p:cNvSpPr/>
            <p:nvPr/>
          </p:nvSpPr>
          <p:spPr>
            <a:xfrm>
              <a:off x="5453562" y="2138924"/>
              <a:ext cx="1100452" cy="932771"/>
            </a:xfrm>
            <a:custGeom>
              <a:rect b="b" l="l" r="r" t="t"/>
              <a:pathLst>
                <a:path extrusionOk="0" h="7977" w="9411">
                  <a:moveTo>
                    <a:pt x="9411" y="1"/>
                  </a:moveTo>
                  <a:lnTo>
                    <a:pt x="1" y="4392"/>
                  </a:lnTo>
                  <a:lnTo>
                    <a:pt x="90" y="7304"/>
                  </a:lnTo>
                  <a:lnTo>
                    <a:pt x="807" y="7977"/>
                  </a:lnTo>
                  <a:lnTo>
                    <a:pt x="9411" y="3003"/>
                  </a:lnTo>
                  <a:lnTo>
                    <a:pt x="94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9"/>
            <p:cNvSpPr/>
            <p:nvPr/>
          </p:nvSpPr>
          <p:spPr>
            <a:xfrm>
              <a:off x="5254425" y="1766961"/>
              <a:ext cx="1299588" cy="953701"/>
            </a:xfrm>
            <a:custGeom>
              <a:rect b="b" l="l" r="r" t="t"/>
              <a:pathLst>
                <a:path extrusionOk="0" h="8156" w="11114">
                  <a:moveTo>
                    <a:pt x="9277" y="0"/>
                  </a:moveTo>
                  <a:lnTo>
                    <a:pt x="1121" y="4033"/>
                  </a:lnTo>
                  <a:lnTo>
                    <a:pt x="1" y="4974"/>
                  </a:lnTo>
                  <a:lnTo>
                    <a:pt x="2510" y="8155"/>
                  </a:lnTo>
                  <a:lnTo>
                    <a:pt x="11114" y="3182"/>
                  </a:lnTo>
                  <a:lnTo>
                    <a:pt x="92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9"/>
            <p:cNvSpPr/>
            <p:nvPr/>
          </p:nvSpPr>
          <p:spPr>
            <a:xfrm>
              <a:off x="5474493" y="2212241"/>
              <a:ext cx="319810" cy="246377"/>
            </a:xfrm>
            <a:custGeom>
              <a:rect b="b" l="l" r="r" t="t"/>
              <a:pathLst>
                <a:path extrusionOk="0" h="2107" w="2735">
                  <a:moveTo>
                    <a:pt x="2241" y="1"/>
                  </a:moveTo>
                  <a:lnTo>
                    <a:pt x="1" y="1300"/>
                  </a:lnTo>
                  <a:lnTo>
                    <a:pt x="494" y="2107"/>
                  </a:lnTo>
                  <a:lnTo>
                    <a:pt x="2734" y="852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9"/>
            <p:cNvSpPr/>
            <p:nvPr/>
          </p:nvSpPr>
          <p:spPr>
            <a:xfrm>
              <a:off x="5568858" y="2427163"/>
              <a:ext cx="193991" cy="152012"/>
            </a:xfrm>
            <a:custGeom>
              <a:rect b="b" l="l" r="r" t="t"/>
              <a:pathLst>
                <a:path extrusionOk="0" h="1300" w="1659">
                  <a:moveTo>
                    <a:pt x="1345" y="0"/>
                  </a:moveTo>
                  <a:lnTo>
                    <a:pt x="1" y="807"/>
                  </a:lnTo>
                  <a:lnTo>
                    <a:pt x="269" y="1299"/>
                  </a:lnTo>
                  <a:lnTo>
                    <a:pt x="1658" y="493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9"/>
            <p:cNvSpPr/>
            <p:nvPr/>
          </p:nvSpPr>
          <p:spPr>
            <a:xfrm>
              <a:off x="5029212" y="1594017"/>
              <a:ext cx="1309995" cy="754565"/>
            </a:xfrm>
            <a:custGeom>
              <a:rect b="b" l="l" r="r" t="t"/>
              <a:pathLst>
                <a:path extrusionOk="0" h="6453" w="11203">
                  <a:moveTo>
                    <a:pt x="8604" y="0"/>
                  </a:moveTo>
                  <a:lnTo>
                    <a:pt x="0" y="4974"/>
                  </a:lnTo>
                  <a:lnTo>
                    <a:pt x="403" y="6408"/>
                  </a:lnTo>
                  <a:lnTo>
                    <a:pt x="2599" y="6453"/>
                  </a:lnTo>
                  <a:lnTo>
                    <a:pt x="11203" y="1479"/>
                  </a:lnTo>
                  <a:lnTo>
                    <a:pt x="86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9"/>
            <p:cNvSpPr/>
            <p:nvPr/>
          </p:nvSpPr>
          <p:spPr>
            <a:xfrm>
              <a:off x="4814289" y="2175641"/>
              <a:ext cx="733751" cy="1021873"/>
            </a:xfrm>
            <a:custGeom>
              <a:rect b="b" l="l" r="r" t="t"/>
              <a:pathLst>
                <a:path extrusionOk="0" h="8739" w="6275">
                  <a:moveTo>
                    <a:pt x="1838" y="0"/>
                  </a:moveTo>
                  <a:lnTo>
                    <a:pt x="1" y="1031"/>
                  </a:lnTo>
                  <a:lnTo>
                    <a:pt x="1" y="4033"/>
                  </a:lnTo>
                  <a:lnTo>
                    <a:pt x="1838" y="7214"/>
                  </a:lnTo>
                  <a:lnTo>
                    <a:pt x="4437" y="8738"/>
                  </a:lnTo>
                  <a:lnTo>
                    <a:pt x="6274" y="7663"/>
                  </a:lnTo>
                  <a:lnTo>
                    <a:pt x="6274" y="4660"/>
                  </a:lnTo>
                  <a:lnTo>
                    <a:pt x="4437" y="14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9"/>
            <p:cNvSpPr/>
            <p:nvPr/>
          </p:nvSpPr>
          <p:spPr>
            <a:xfrm>
              <a:off x="6019517" y="2463763"/>
              <a:ext cx="304025" cy="649911"/>
            </a:xfrm>
            <a:custGeom>
              <a:rect b="b" l="l" r="r" t="t"/>
              <a:pathLst>
                <a:path extrusionOk="0" h="5558" w="2600">
                  <a:moveTo>
                    <a:pt x="2599" y="1"/>
                  </a:moveTo>
                  <a:lnTo>
                    <a:pt x="1076" y="270"/>
                  </a:lnTo>
                  <a:lnTo>
                    <a:pt x="852" y="404"/>
                  </a:lnTo>
                  <a:lnTo>
                    <a:pt x="1076" y="628"/>
                  </a:lnTo>
                  <a:lnTo>
                    <a:pt x="1076" y="1659"/>
                  </a:lnTo>
                  <a:lnTo>
                    <a:pt x="224" y="1166"/>
                  </a:lnTo>
                  <a:lnTo>
                    <a:pt x="0" y="1300"/>
                  </a:lnTo>
                  <a:lnTo>
                    <a:pt x="224" y="1659"/>
                  </a:lnTo>
                  <a:lnTo>
                    <a:pt x="1076" y="2152"/>
                  </a:lnTo>
                  <a:lnTo>
                    <a:pt x="1076" y="3630"/>
                  </a:lnTo>
                  <a:lnTo>
                    <a:pt x="2151" y="5064"/>
                  </a:lnTo>
                  <a:lnTo>
                    <a:pt x="2375" y="5557"/>
                  </a:lnTo>
                  <a:lnTo>
                    <a:pt x="2599" y="5423"/>
                  </a:lnTo>
                  <a:lnTo>
                    <a:pt x="2599" y="5019"/>
                  </a:lnTo>
                  <a:lnTo>
                    <a:pt x="1389" y="3451"/>
                  </a:lnTo>
                  <a:lnTo>
                    <a:pt x="1389" y="583"/>
                  </a:lnTo>
                  <a:lnTo>
                    <a:pt x="2599" y="404"/>
                  </a:lnTo>
                  <a:lnTo>
                    <a:pt x="25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9"/>
            <p:cNvSpPr/>
            <p:nvPr/>
          </p:nvSpPr>
          <p:spPr>
            <a:xfrm>
              <a:off x="6019517" y="2479549"/>
              <a:ext cx="277832" cy="634125"/>
            </a:xfrm>
            <a:custGeom>
              <a:rect b="b" l="l" r="r" t="t"/>
              <a:pathLst>
                <a:path extrusionOk="0" h="5423" w="2376">
                  <a:moveTo>
                    <a:pt x="2375" y="0"/>
                  </a:moveTo>
                  <a:lnTo>
                    <a:pt x="852" y="269"/>
                  </a:lnTo>
                  <a:lnTo>
                    <a:pt x="852" y="1658"/>
                  </a:lnTo>
                  <a:lnTo>
                    <a:pt x="0" y="1165"/>
                  </a:lnTo>
                  <a:lnTo>
                    <a:pt x="0" y="1524"/>
                  </a:lnTo>
                  <a:lnTo>
                    <a:pt x="852" y="2017"/>
                  </a:lnTo>
                  <a:lnTo>
                    <a:pt x="852" y="3406"/>
                  </a:lnTo>
                  <a:lnTo>
                    <a:pt x="2375" y="5422"/>
                  </a:lnTo>
                  <a:lnTo>
                    <a:pt x="2375" y="5019"/>
                  </a:lnTo>
                  <a:lnTo>
                    <a:pt x="1165" y="3450"/>
                  </a:lnTo>
                  <a:lnTo>
                    <a:pt x="1165" y="583"/>
                  </a:lnTo>
                  <a:lnTo>
                    <a:pt x="2375" y="359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9"/>
            <p:cNvSpPr/>
            <p:nvPr/>
          </p:nvSpPr>
          <p:spPr>
            <a:xfrm>
              <a:off x="6328571" y="2327536"/>
              <a:ext cx="309286" cy="209777"/>
            </a:xfrm>
            <a:custGeom>
              <a:rect b="b" l="l" r="r" t="t"/>
              <a:pathLst>
                <a:path extrusionOk="0" h="1794" w="2645">
                  <a:moveTo>
                    <a:pt x="225" y="1"/>
                  </a:moveTo>
                  <a:lnTo>
                    <a:pt x="1" y="135"/>
                  </a:lnTo>
                  <a:lnTo>
                    <a:pt x="1" y="314"/>
                  </a:lnTo>
                  <a:lnTo>
                    <a:pt x="2421" y="1793"/>
                  </a:lnTo>
                  <a:lnTo>
                    <a:pt x="2645" y="143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9"/>
            <p:cNvSpPr/>
            <p:nvPr/>
          </p:nvSpPr>
          <p:spPr>
            <a:xfrm>
              <a:off x="6616811" y="2542342"/>
              <a:ext cx="57765" cy="890909"/>
            </a:xfrm>
            <a:custGeom>
              <a:rect b="b" l="l" r="r" t="t"/>
              <a:pathLst>
                <a:path extrusionOk="0" h="7619" w="494">
                  <a:moveTo>
                    <a:pt x="0" y="1"/>
                  </a:moveTo>
                  <a:lnTo>
                    <a:pt x="90" y="7305"/>
                  </a:lnTo>
                  <a:lnTo>
                    <a:pt x="269" y="7618"/>
                  </a:lnTo>
                  <a:lnTo>
                    <a:pt x="493" y="7484"/>
                  </a:lnTo>
                  <a:lnTo>
                    <a:pt x="493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9"/>
            <p:cNvSpPr/>
            <p:nvPr/>
          </p:nvSpPr>
          <p:spPr>
            <a:xfrm>
              <a:off x="6611549" y="2495218"/>
              <a:ext cx="63027" cy="68289"/>
            </a:xfrm>
            <a:custGeom>
              <a:rect b="b" l="l" r="r" t="t"/>
              <a:pathLst>
                <a:path extrusionOk="0" h="584" w="539">
                  <a:moveTo>
                    <a:pt x="225" y="1"/>
                  </a:moveTo>
                  <a:lnTo>
                    <a:pt x="1" y="135"/>
                  </a:lnTo>
                  <a:lnTo>
                    <a:pt x="1" y="493"/>
                  </a:lnTo>
                  <a:lnTo>
                    <a:pt x="314" y="583"/>
                  </a:lnTo>
                  <a:lnTo>
                    <a:pt x="538" y="44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9"/>
            <p:cNvSpPr/>
            <p:nvPr/>
          </p:nvSpPr>
          <p:spPr>
            <a:xfrm>
              <a:off x="6297233" y="2343322"/>
              <a:ext cx="351148" cy="1105597"/>
            </a:xfrm>
            <a:custGeom>
              <a:rect b="b" l="l" r="r" t="t"/>
              <a:pathLst>
                <a:path extrusionOk="0" h="9455" w="3003">
                  <a:moveTo>
                    <a:pt x="269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269" y="8066"/>
                  </a:lnTo>
                  <a:lnTo>
                    <a:pt x="2689" y="9455"/>
                  </a:lnTo>
                  <a:lnTo>
                    <a:pt x="3002" y="9320"/>
                  </a:lnTo>
                  <a:lnTo>
                    <a:pt x="3002" y="1882"/>
                  </a:lnTo>
                  <a:lnTo>
                    <a:pt x="2689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9"/>
            <p:cNvSpPr/>
            <p:nvPr/>
          </p:nvSpPr>
          <p:spPr>
            <a:xfrm>
              <a:off x="6700652" y="2542342"/>
              <a:ext cx="309286" cy="209777"/>
            </a:xfrm>
            <a:custGeom>
              <a:rect b="b" l="l" r="r" t="t"/>
              <a:pathLst>
                <a:path extrusionOk="0" h="1794" w="2645">
                  <a:moveTo>
                    <a:pt x="224" y="1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2420" y="1793"/>
                  </a:lnTo>
                  <a:lnTo>
                    <a:pt x="2644" y="139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9"/>
            <p:cNvSpPr/>
            <p:nvPr/>
          </p:nvSpPr>
          <p:spPr>
            <a:xfrm>
              <a:off x="6983630" y="2757264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0" y="0"/>
                  </a:moveTo>
                  <a:lnTo>
                    <a:pt x="135" y="7304"/>
                  </a:lnTo>
                  <a:lnTo>
                    <a:pt x="269" y="7573"/>
                  </a:lnTo>
                  <a:lnTo>
                    <a:pt x="493" y="7438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9"/>
            <p:cNvSpPr/>
            <p:nvPr/>
          </p:nvSpPr>
          <p:spPr>
            <a:xfrm>
              <a:off x="6978368" y="2704761"/>
              <a:ext cx="63027" cy="73551"/>
            </a:xfrm>
            <a:custGeom>
              <a:rect b="b" l="l" r="r" t="t"/>
              <a:pathLst>
                <a:path extrusionOk="0" h="629" w="539">
                  <a:moveTo>
                    <a:pt x="269" y="1"/>
                  </a:moveTo>
                  <a:lnTo>
                    <a:pt x="45" y="135"/>
                  </a:lnTo>
                  <a:lnTo>
                    <a:pt x="0" y="539"/>
                  </a:lnTo>
                  <a:lnTo>
                    <a:pt x="314" y="628"/>
                  </a:lnTo>
                  <a:lnTo>
                    <a:pt x="538" y="49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9"/>
            <p:cNvSpPr/>
            <p:nvPr/>
          </p:nvSpPr>
          <p:spPr>
            <a:xfrm>
              <a:off x="6663935" y="2558128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314" y="0"/>
                  </a:moveTo>
                  <a:lnTo>
                    <a:pt x="1" y="179"/>
                  </a:lnTo>
                  <a:lnTo>
                    <a:pt x="1" y="7573"/>
                  </a:lnTo>
                  <a:lnTo>
                    <a:pt x="314" y="8066"/>
                  </a:lnTo>
                  <a:lnTo>
                    <a:pt x="2734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734" y="1389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9"/>
            <p:cNvSpPr/>
            <p:nvPr/>
          </p:nvSpPr>
          <p:spPr>
            <a:xfrm>
              <a:off x="7067471" y="2757264"/>
              <a:ext cx="314431" cy="204398"/>
            </a:xfrm>
            <a:custGeom>
              <a:rect b="b" l="l" r="r" t="t"/>
              <a:pathLst>
                <a:path extrusionOk="0" h="1748" w="2689">
                  <a:moveTo>
                    <a:pt x="224" y="0"/>
                  </a:moveTo>
                  <a:lnTo>
                    <a:pt x="0" y="134"/>
                  </a:lnTo>
                  <a:lnTo>
                    <a:pt x="45" y="314"/>
                  </a:lnTo>
                  <a:lnTo>
                    <a:pt x="2420" y="1748"/>
                  </a:lnTo>
                  <a:lnTo>
                    <a:pt x="2689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9"/>
            <p:cNvSpPr/>
            <p:nvPr/>
          </p:nvSpPr>
          <p:spPr>
            <a:xfrm>
              <a:off x="7355594" y="2972069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1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9"/>
            <p:cNvSpPr/>
            <p:nvPr/>
          </p:nvSpPr>
          <p:spPr>
            <a:xfrm>
              <a:off x="7350332" y="2919684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70" y="0"/>
                  </a:moveTo>
                  <a:lnTo>
                    <a:pt x="46" y="135"/>
                  </a:lnTo>
                  <a:lnTo>
                    <a:pt x="1" y="493"/>
                  </a:lnTo>
                  <a:lnTo>
                    <a:pt x="314" y="627"/>
                  </a:lnTo>
                  <a:lnTo>
                    <a:pt x="538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9"/>
            <p:cNvSpPr/>
            <p:nvPr/>
          </p:nvSpPr>
          <p:spPr>
            <a:xfrm>
              <a:off x="7036016" y="2772933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269" y="0"/>
                  </a:moveTo>
                  <a:lnTo>
                    <a:pt x="0" y="135"/>
                  </a:lnTo>
                  <a:lnTo>
                    <a:pt x="0" y="7573"/>
                  </a:lnTo>
                  <a:lnTo>
                    <a:pt x="269" y="8021"/>
                  </a:lnTo>
                  <a:lnTo>
                    <a:pt x="2734" y="9455"/>
                  </a:lnTo>
                  <a:lnTo>
                    <a:pt x="3002" y="9276"/>
                  </a:lnTo>
                  <a:lnTo>
                    <a:pt x="3002" y="1882"/>
                  </a:lnTo>
                  <a:lnTo>
                    <a:pt x="2734" y="13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9"/>
            <p:cNvSpPr/>
            <p:nvPr/>
          </p:nvSpPr>
          <p:spPr>
            <a:xfrm>
              <a:off x="7439435" y="2972069"/>
              <a:ext cx="309286" cy="204398"/>
            </a:xfrm>
            <a:custGeom>
              <a:rect b="b" l="l" r="r" t="t"/>
              <a:pathLst>
                <a:path extrusionOk="0" h="1748" w="2645">
                  <a:moveTo>
                    <a:pt x="225" y="0"/>
                  </a:moveTo>
                  <a:lnTo>
                    <a:pt x="1" y="90"/>
                  </a:lnTo>
                  <a:lnTo>
                    <a:pt x="1" y="314"/>
                  </a:lnTo>
                  <a:lnTo>
                    <a:pt x="2420" y="1748"/>
                  </a:lnTo>
                  <a:lnTo>
                    <a:pt x="2644" y="138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9"/>
            <p:cNvSpPr/>
            <p:nvPr/>
          </p:nvSpPr>
          <p:spPr>
            <a:xfrm>
              <a:off x="7727674" y="3186875"/>
              <a:ext cx="57648" cy="885647"/>
            </a:xfrm>
            <a:custGeom>
              <a:rect b="b" l="l" r="r" t="t"/>
              <a:pathLst>
                <a:path extrusionOk="0" h="7574" w="493">
                  <a:moveTo>
                    <a:pt x="0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9"/>
            <p:cNvSpPr/>
            <p:nvPr/>
          </p:nvSpPr>
          <p:spPr>
            <a:xfrm>
              <a:off x="7722412" y="3134489"/>
              <a:ext cx="62910" cy="73434"/>
            </a:xfrm>
            <a:custGeom>
              <a:rect b="b" l="l" r="r" t="t"/>
              <a:pathLst>
                <a:path extrusionOk="0" h="628" w="538">
                  <a:moveTo>
                    <a:pt x="224" y="0"/>
                  </a:moveTo>
                  <a:lnTo>
                    <a:pt x="0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9"/>
            <p:cNvSpPr/>
            <p:nvPr/>
          </p:nvSpPr>
          <p:spPr>
            <a:xfrm>
              <a:off x="7407980" y="2982476"/>
              <a:ext cx="351148" cy="1110976"/>
            </a:xfrm>
            <a:custGeom>
              <a:rect b="b" l="l" r="r" t="t"/>
              <a:pathLst>
                <a:path extrusionOk="0" h="9501" w="3003">
                  <a:moveTo>
                    <a:pt x="270" y="1"/>
                  </a:moveTo>
                  <a:lnTo>
                    <a:pt x="1" y="180"/>
                  </a:lnTo>
                  <a:lnTo>
                    <a:pt x="1" y="7574"/>
                  </a:lnTo>
                  <a:lnTo>
                    <a:pt x="270" y="8067"/>
                  </a:lnTo>
                  <a:lnTo>
                    <a:pt x="2689" y="9500"/>
                  </a:lnTo>
                  <a:lnTo>
                    <a:pt x="3003" y="9321"/>
                  </a:lnTo>
                  <a:lnTo>
                    <a:pt x="3003" y="1928"/>
                  </a:lnTo>
                  <a:lnTo>
                    <a:pt x="2689" y="14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9"/>
            <p:cNvSpPr/>
            <p:nvPr/>
          </p:nvSpPr>
          <p:spPr>
            <a:xfrm>
              <a:off x="7811515" y="3181613"/>
              <a:ext cx="309170" cy="209660"/>
            </a:xfrm>
            <a:custGeom>
              <a:rect b="b" l="l" r="r" t="t"/>
              <a:pathLst>
                <a:path extrusionOk="0" h="1793" w="2644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2420" y="1793"/>
                  </a:lnTo>
                  <a:lnTo>
                    <a:pt x="2644" y="1434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9"/>
            <p:cNvSpPr/>
            <p:nvPr/>
          </p:nvSpPr>
          <p:spPr>
            <a:xfrm>
              <a:off x="8094376" y="3396418"/>
              <a:ext cx="57765" cy="890909"/>
            </a:xfrm>
            <a:custGeom>
              <a:rect b="b" l="l" r="r" t="t"/>
              <a:pathLst>
                <a:path extrusionOk="0" h="7619" w="494">
                  <a:moveTo>
                    <a:pt x="1" y="1"/>
                  </a:moveTo>
                  <a:lnTo>
                    <a:pt x="135" y="7350"/>
                  </a:lnTo>
                  <a:lnTo>
                    <a:pt x="270" y="7618"/>
                  </a:lnTo>
                  <a:lnTo>
                    <a:pt x="494" y="7484"/>
                  </a:lnTo>
                  <a:lnTo>
                    <a:pt x="494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9"/>
            <p:cNvSpPr/>
            <p:nvPr/>
          </p:nvSpPr>
          <p:spPr>
            <a:xfrm>
              <a:off x="8089114" y="3349294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70" y="0"/>
                  </a:moveTo>
                  <a:lnTo>
                    <a:pt x="46" y="135"/>
                  </a:lnTo>
                  <a:lnTo>
                    <a:pt x="1" y="493"/>
                  </a:lnTo>
                  <a:lnTo>
                    <a:pt x="315" y="628"/>
                  </a:lnTo>
                  <a:lnTo>
                    <a:pt x="539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9"/>
            <p:cNvSpPr/>
            <p:nvPr/>
          </p:nvSpPr>
          <p:spPr>
            <a:xfrm>
              <a:off x="7774798" y="3197399"/>
              <a:ext cx="351148" cy="1105597"/>
            </a:xfrm>
            <a:custGeom>
              <a:rect b="b" l="l" r="r" t="t"/>
              <a:pathLst>
                <a:path extrusionOk="0" h="9455" w="3003">
                  <a:moveTo>
                    <a:pt x="314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314" y="8066"/>
                  </a:lnTo>
                  <a:lnTo>
                    <a:pt x="2734" y="9455"/>
                  </a:lnTo>
                  <a:lnTo>
                    <a:pt x="3003" y="9320"/>
                  </a:lnTo>
                  <a:lnTo>
                    <a:pt x="3003" y="1927"/>
                  </a:lnTo>
                  <a:lnTo>
                    <a:pt x="2734" y="143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9"/>
            <p:cNvSpPr/>
            <p:nvPr/>
          </p:nvSpPr>
          <p:spPr>
            <a:xfrm>
              <a:off x="5280735" y="2736216"/>
              <a:ext cx="235853" cy="434989"/>
            </a:xfrm>
            <a:custGeom>
              <a:rect b="b" l="l" r="r" t="t"/>
              <a:pathLst>
                <a:path extrusionOk="0" h="3720" w="2017">
                  <a:moveTo>
                    <a:pt x="2016" y="1"/>
                  </a:moveTo>
                  <a:lnTo>
                    <a:pt x="0" y="135"/>
                  </a:lnTo>
                  <a:lnTo>
                    <a:pt x="90" y="3048"/>
                  </a:lnTo>
                  <a:lnTo>
                    <a:pt x="807" y="3720"/>
                  </a:lnTo>
                  <a:lnTo>
                    <a:pt x="2016" y="3003"/>
                  </a:lnTo>
                  <a:lnTo>
                    <a:pt x="20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9"/>
            <p:cNvSpPr/>
            <p:nvPr/>
          </p:nvSpPr>
          <p:spPr>
            <a:xfrm>
              <a:off x="5081598" y="2338060"/>
              <a:ext cx="434989" cy="482113"/>
            </a:xfrm>
            <a:custGeom>
              <a:rect b="b" l="l" r="r" t="t"/>
              <a:pathLst>
                <a:path extrusionOk="0" h="4123" w="3720">
                  <a:moveTo>
                    <a:pt x="1165" y="0"/>
                  </a:moveTo>
                  <a:lnTo>
                    <a:pt x="0" y="941"/>
                  </a:lnTo>
                  <a:lnTo>
                    <a:pt x="2510" y="4123"/>
                  </a:lnTo>
                  <a:lnTo>
                    <a:pt x="3719" y="3406"/>
                  </a:lnTo>
                  <a:lnTo>
                    <a:pt x="1882" y="269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9"/>
            <p:cNvSpPr/>
            <p:nvPr/>
          </p:nvSpPr>
          <p:spPr>
            <a:xfrm>
              <a:off x="4856268" y="2191310"/>
              <a:ext cx="445513" cy="256901"/>
            </a:xfrm>
            <a:custGeom>
              <a:rect b="b" l="l" r="r" t="t"/>
              <a:pathLst>
                <a:path extrusionOk="0" h="2197" w="3810">
                  <a:moveTo>
                    <a:pt x="1210" y="1"/>
                  </a:moveTo>
                  <a:lnTo>
                    <a:pt x="0" y="718"/>
                  </a:lnTo>
                  <a:lnTo>
                    <a:pt x="404" y="2151"/>
                  </a:lnTo>
                  <a:lnTo>
                    <a:pt x="2599" y="2196"/>
                  </a:lnTo>
                  <a:lnTo>
                    <a:pt x="3809" y="1524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9"/>
            <p:cNvSpPr/>
            <p:nvPr/>
          </p:nvSpPr>
          <p:spPr>
            <a:xfrm>
              <a:off x="4641462" y="2275150"/>
              <a:ext cx="733635" cy="1021873"/>
            </a:xfrm>
            <a:custGeom>
              <a:rect b="b" l="l" r="r" t="t"/>
              <a:pathLst>
                <a:path extrusionOk="0" h="8739" w="6274">
                  <a:moveTo>
                    <a:pt x="1837" y="1"/>
                  </a:moveTo>
                  <a:lnTo>
                    <a:pt x="0" y="1031"/>
                  </a:lnTo>
                  <a:lnTo>
                    <a:pt x="0" y="4033"/>
                  </a:lnTo>
                  <a:lnTo>
                    <a:pt x="1837" y="7215"/>
                  </a:lnTo>
                  <a:lnTo>
                    <a:pt x="4436" y="8738"/>
                  </a:lnTo>
                  <a:lnTo>
                    <a:pt x="6274" y="7663"/>
                  </a:lnTo>
                  <a:lnTo>
                    <a:pt x="6274" y="4661"/>
                  </a:lnTo>
                  <a:lnTo>
                    <a:pt x="4436" y="1479"/>
                  </a:lnTo>
                  <a:lnTo>
                    <a:pt x="1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9"/>
            <p:cNvSpPr/>
            <p:nvPr/>
          </p:nvSpPr>
          <p:spPr>
            <a:xfrm>
              <a:off x="4761903" y="2463763"/>
              <a:ext cx="492637" cy="639387"/>
            </a:xfrm>
            <a:custGeom>
              <a:rect b="b" l="l" r="r" t="t"/>
              <a:pathLst>
                <a:path extrusionOk="0" h="5468" w="4213">
                  <a:moveTo>
                    <a:pt x="1524" y="1"/>
                  </a:moveTo>
                  <a:lnTo>
                    <a:pt x="583" y="90"/>
                  </a:lnTo>
                  <a:lnTo>
                    <a:pt x="1" y="897"/>
                  </a:lnTo>
                  <a:lnTo>
                    <a:pt x="1" y="2196"/>
                  </a:lnTo>
                  <a:lnTo>
                    <a:pt x="583" y="3630"/>
                  </a:lnTo>
                  <a:lnTo>
                    <a:pt x="1524" y="4840"/>
                  </a:lnTo>
                  <a:lnTo>
                    <a:pt x="2689" y="5467"/>
                  </a:lnTo>
                  <a:lnTo>
                    <a:pt x="3630" y="5378"/>
                  </a:lnTo>
                  <a:lnTo>
                    <a:pt x="4213" y="4616"/>
                  </a:lnTo>
                  <a:lnTo>
                    <a:pt x="4213" y="3317"/>
                  </a:lnTo>
                  <a:lnTo>
                    <a:pt x="3630" y="1838"/>
                  </a:lnTo>
                  <a:lnTo>
                    <a:pt x="2689" y="628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9"/>
            <p:cNvSpPr/>
            <p:nvPr/>
          </p:nvSpPr>
          <p:spPr>
            <a:xfrm>
              <a:off x="5076336" y="2678568"/>
              <a:ext cx="178205" cy="414058"/>
            </a:xfrm>
            <a:custGeom>
              <a:rect b="b" l="l" r="r" t="t"/>
              <a:pathLst>
                <a:path extrusionOk="0" h="3541" w="1524">
                  <a:moveTo>
                    <a:pt x="941" y="1"/>
                  </a:moveTo>
                  <a:lnTo>
                    <a:pt x="0" y="135"/>
                  </a:lnTo>
                  <a:lnTo>
                    <a:pt x="90" y="1121"/>
                  </a:lnTo>
                  <a:lnTo>
                    <a:pt x="1524" y="3541"/>
                  </a:lnTo>
                  <a:lnTo>
                    <a:pt x="1524" y="1480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9"/>
            <p:cNvSpPr/>
            <p:nvPr/>
          </p:nvSpPr>
          <p:spPr>
            <a:xfrm>
              <a:off x="4861530" y="2411377"/>
              <a:ext cx="324955" cy="314548"/>
            </a:xfrm>
            <a:custGeom>
              <a:rect b="b" l="l" r="r" t="t"/>
              <a:pathLst>
                <a:path extrusionOk="0" h="2690" w="2779">
                  <a:moveTo>
                    <a:pt x="0" y="1"/>
                  </a:moveTo>
                  <a:lnTo>
                    <a:pt x="224" y="1166"/>
                  </a:lnTo>
                  <a:lnTo>
                    <a:pt x="2151" y="2689"/>
                  </a:lnTo>
                  <a:lnTo>
                    <a:pt x="2778" y="2286"/>
                  </a:lnTo>
                  <a:lnTo>
                    <a:pt x="1837" y="10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9"/>
            <p:cNvSpPr/>
            <p:nvPr/>
          </p:nvSpPr>
          <p:spPr>
            <a:xfrm>
              <a:off x="4211734" y="2248957"/>
              <a:ext cx="361672" cy="141605"/>
            </a:xfrm>
            <a:custGeom>
              <a:rect b="b" l="l" r="r" t="t"/>
              <a:pathLst>
                <a:path extrusionOk="0" h="1211" w="3093">
                  <a:moveTo>
                    <a:pt x="3093" y="1"/>
                  </a:moveTo>
                  <a:lnTo>
                    <a:pt x="987" y="180"/>
                  </a:lnTo>
                  <a:lnTo>
                    <a:pt x="1" y="717"/>
                  </a:lnTo>
                  <a:lnTo>
                    <a:pt x="628" y="1210"/>
                  </a:lnTo>
                  <a:lnTo>
                    <a:pt x="2555" y="1076"/>
                  </a:lnTo>
                  <a:lnTo>
                    <a:pt x="30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9"/>
            <p:cNvSpPr/>
            <p:nvPr/>
          </p:nvSpPr>
          <p:spPr>
            <a:xfrm>
              <a:off x="4997757" y="3427873"/>
              <a:ext cx="256784" cy="267308"/>
            </a:xfrm>
            <a:custGeom>
              <a:rect b="b" l="l" r="r" t="t"/>
              <a:pathLst>
                <a:path extrusionOk="0" h="2286" w="2196">
                  <a:moveTo>
                    <a:pt x="2196" y="1"/>
                  </a:moveTo>
                  <a:lnTo>
                    <a:pt x="986" y="135"/>
                  </a:lnTo>
                  <a:lnTo>
                    <a:pt x="0" y="2286"/>
                  </a:lnTo>
                  <a:lnTo>
                    <a:pt x="986" y="1748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9"/>
            <p:cNvSpPr/>
            <p:nvPr/>
          </p:nvSpPr>
          <p:spPr>
            <a:xfrm>
              <a:off x="5118198" y="3087365"/>
              <a:ext cx="136343" cy="403534"/>
            </a:xfrm>
            <a:custGeom>
              <a:rect b="b" l="l" r="r" t="t"/>
              <a:pathLst>
                <a:path extrusionOk="0" h="3451" w="1166">
                  <a:moveTo>
                    <a:pt x="897" y="0"/>
                  </a:moveTo>
                  <a:lnTo>
                    <a:pt x="1" y="493"/>
                  </a:lnTo>
                  <a:lnTo>
                    <a:pt x="225" y="3450"/>
                  </a:lnTo>
                  <a:lnTo>
                    <a:pt x="1166" y="2913"/>
                  </a:lnTo>
                  <a:lnTo>
                    <a:pt x="1166" y="45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9"/>
            <p:cNvSpPr/>
            <p:nvPr/>
          </p:nvSpPr>
          <p:spPr>
            <a:xfrm>
              <a:off x="4976826" y="2720547"/>
              <a:ext cx="277715" cy="440251"/>
            </a:xfrm>
            <a:custGeom>
              <a:rect b="b" l="l" r="r" t="t"/>
              <a:pathLst>
                <a:path extrusionOk="0" h="3765" w="2375">
                  <a:moveTo>
                    <a:pt x="627" y="0"/>
                  </a:moveTo>
                  <a:lnTo>
                    <a:pt x="0" y="583"/>
                  </a:lnTo>
                  <a:lnTo>
                    <a:pt x="1434" y="3764"/>
                  </a:lnTo>
                  <a:lnTo>
                    <a:pt x="2375" y="3182"/>
                  </a:lnTo>
                  <a:lnTo>
                    <a:pt x="1165" y="45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9"/>
            <p:cNvSpPr/>
            <p:nvPr/>
          </p:nvSpPr>
          <p:spPr>
            <a:xfrm>
              <a:off x="4709517" y="2411377"/>
              <a:ext cx="403651" cy="377341"/>
            </a:xfrm>
            <a:custGeom>
              <a:rect b="b" l="l" r="r" t="t"/>
              <a:pathLst>
                <a:path extrusionOk="0" h="3227" w="3452">
                  <a:moveTo>
                    <a:pt x="1300" y="1"/>
                  </a:moveTo>
                  <a:lnTo>
                    <a:pt x="539" y="90"/>
                  </a:lnTo>
                  <a:lnTo>
                    <a:pt x="1" y="583"/>
                  </a:lnTo>
                  <a:lnTo>
                    <a:pt x="2465" y="3227"/>
                  </a:lnTo>
                  <a:lnTo>
                    <a:pt x="3451" y="2689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9"/>
            <p:cNvSpPr/>
            <p:nvPr/>
          </p:nvSpPr>
          <p:spPr>
            <a:xfrm>
              <a:off x="4463256" y="2248957"/>
              <a:ext cx="398389" cy="230708"/>
            </a:xfrm>
            <a:custGeom>
              <a:rect b="b" l="l" r="r" t="t"/>
              <a:pathLst>
                <a:path extrusionOk="0" h="1973" w="3407">
                  <a:moveTo>
                    <a:pt x="942" y="1"/>
                  </a:moveTo>
                  <a:lnTo>
                    <a:pt x="1" y="538"/>
                  </a:lnTo>
                  <a:lnTo>
                    <a:pt x="538" y="1793"/>
                  </a:lnTo>
                  <a:lnTo>
                    <a:pt x="2465" y="1972"/>
                  </a:lnTo>
                  <a:lnTo>
                    <a:pt x="3406" y="1390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9"/>
            <p:cNvSpPr/>
            <p:nvPr/>
          </p:nvSpPr>
          <p:spPr>
            <a:xfrm>
              <a:off x="4070362" y="2311867"/>
              <a:ext cx="1074142" cy="1409504"/>
            </a:xfrm>
            <a:custGeom>
              <a:rect b="b" l="l" r="r" t="t"/>
              <a:pathLst>
                <a:path extrusionOk="0" h="12054" w="9186">
                  <a:moveTo>
                    <a:pt x="3361" y="0"/>
                  </a:moveTo>
                  <a:lnTo>
                    <a:pt x="1210" y="179"/>
                  </a:lnTo>
                  <a:lnTo>
                    <a:pt x="0" y="1927"/>
                  </a:lnTo>
                  <a:lnTo>
                    <a:pt x="0" y="4795"/>
                  </a:lnTo>
                  <a:lnTo>
                    <a:pt x="1210" y="7976"/>
                  </a:lnTo>
                  <a:lnTo>
                    <a:pt x="3361" y="10620"/>
                  </a:lnTo>
                  <a:lnTo>
                    <a:pt x="5825" y="12054"/>
                  </a:lnTo>
                  <a:lnTo>
                    <a:pt x="7931" y="11830"/>
                  </a:lnTo>
                  <a:lnTo>
                    <a:pt x="9186" y="10082"/>
                  </a:lnTo>
                  <a:lnTo>
                    <a:pt x="9186" y="7259"/>
                  </a:lnTo>
                  <a:lnTo>
                    <a:pt x="7931" y="4078"/>
                  </a:lnTo>
                  <a:lnTo>
                    <a:pt x="5825" y="1434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9"/>
            <p:cNvSpPr/>
            <p:nvPr/>
          </p:nvSpPr>
          <p:spPr>
            <a:xfrm>
              <a:off x="4264120" y="2474287"/>
              <a:ext cx="786137" cy="1027018"/>
            </a:xfrm>
            <a:custGeom>
              <a:rect b="b" l="l" r="r" t="t"/>
              <a:pathLst>
                <a:path extrusionOk="0" h="8783" w="6723">
                  <a:moveTo>
                    <a:pt x="2466" y="0"/>
                  </a:moveTo>
                  <a:lnTo>
                    <a:pt x="897" y="135"/>
                  </a:lnTo>
                  <a:lnTo>
                    <a:pt x="1" y="1389"/>
                  </a:lnTo>
                  <a:lnTo>
                    <a:pt x="1" y="3495"/>
                  </a:lnTo>
                  <a:lnTo>
                    <a:pt x="897" y="5781"/>
                  </a:lnTo>
                  <a:lnTo>
                    <a:pt x="2466" y="7752"/>
                  </a:lnTo>
                  <a:lnTo>
                    <a:pt x="4258" y="8783"/>
                  </a:lnTo>
                  <a:lnTo>
                    <a:pt x="5826" y="8649"/>
                  </a:lnTo>
                  <a:lnTo>
                    <a:pt x="6722" y="7349"/>
                  </a:lnTo>
                  <a:lnTo>
                    <a:pt x="6722" y="5288"/>
                  </a:lnTo>
                  <a:lnTo>
                    <a:pt x="5826" y="2958"/>
                  </a:lnTo>
                  <a:lnTo>
                    <a:pt x="4258" y="1031"/>
                  </a:lnTo>
                  <a:lnTo>
                    <a:pt x="2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9"/>
            <p:cNvSpPr/>
            <p:nvPr/>
          </p:nvSpPr>
          <p:spPr>
            <a:xfrm>
              <a:off x="4468518" y="2631444"/>
              <a:ext cx="492637" cy="644649"/>
            </a:xfrm>
            <a:custGeom>
              <a:rect b="b" l="l" r="r" t="t"/>
              <a:pathLst>
                <a:path extrusionOk="0" h="5513" w="4213">
                  <a:moveTo>
                    <a:pt x="1569" y="1"/>
                  </a:moveTo>
                  <a:lnTo>
                    <a:pt x="583" y="90"/>
                  </a:lnTo>
                  <a:lnTo>
                    <a:pt x="1" y="897"/>
                  </a:lnTo>
                  <a:lnTo>
                    <a:pt x="1" y="2196"/>
                  </a:lnTo>
                  <a:lnTo>
                    <a:pt x="583" y="3630"/>
                  </a:lnTo>
                  <a:lnTo>
                    <a:pt x="1569" y="4840"/>
                  </a:lnTo>
                  <a:lnTo>
                    <a:pt x="2689" y="5512"/>
                  </a:lnTo>
                  <a:lnTo>
                    <a:pt x="3630" y="5423"/>
                  </a:lnTo>
                  <a:lnTo>
                    <a:pt x="4213" y="4616"/>
                  </a:lnTo>
                  <a:lnTo>
                    <a:pt x="4213" y="3316"/>
                  </a:lnTo>
                  <a:lnTo>
                    <a:pt x="3630" y="1883"/>
                  </a:lnTo>
                  <a:lnTo>
                    <a:pt x="2689" y="673"/>
                  </a:lnTo>
                  <a:lnTo>
                    <a:pt x="15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9"/>
            <p:cNvSpPr/>
            <p:nvPr/>
          </p:nvSpPr>
          <p:spPr>
            <a:xfrm>
              <a:off x="4641462" y="2846250"/>
              <a:ext cx="152012" cy="214922"/>
            </a:xfrm>
            <a:custGeom>
              <a:rect b="b" l="l" r="r" t="t"/>
              <a:pathLst>
                <a:path extrusionOk="0" h="1838" w="1300">
                  <a:moveTo>
                    <a:pt x="359" y="1"/>
                  </a:moveTo>
                  <a:lnTo>
                    <a:pt x="0" y="225"/>
                  </a:lnTo>
                  <a:lnTo>
                    <a:pt x="0" y="852"/>
                  </a:lnTo>
                  <a:lnTo>
                    <a:pt x="359" y="1524"/>
                  </a:lnTo>
                  <a:lnTo>
                    <a:pt x="896" y="1838"/>
                  </a:lnTo>
                  <a:lnTo>
                    <a:pt x="1300" y="1614"/>
                  </a:lnTo>
                  <a:lnTo>
                    <a:pt x="1300" y="987"/>
                  </a:lnTo>
                  <a:lnTo>
                    <a:pt x="896" y="31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9"/>
            <p:cNvSpPr/>
            <p:nvPr/>
          </p:nvSpPr>
          <p:spPr>
            <a:xfrm>
              <a:off x="4369008" y="2804388"/>
              <a:ext cx="120557" cy="288239"/>
            </a:xfrm>
            <a:custGeom>
              <a:rect b="b" l="l" r="r" t="t"/>
              <a:pathLst>
                <a:path extrusionOk="0" h="2465" w="1031">
                  <a:moveTo>
                    <a:pt x="852" y="0"/>
                  </a:moveTo>
                  <a:lnTo>
                    <a:pt x="0" y="2151"/>
                  </a:lnTo>
                  <a:lnTo>
                    <a:pt x="0" y="2375"/>
                  </a:lnTo>
                  <a:lnTo>
                    <a:pt x="135" y="2465"/>
                  </a:lnTo>
                  <a:lnTo>
                    <a:pt x="179" y="2062"/>
                  </a:lnTo>
                  <a:lnTo>
                    <a:pt x="986" y="359"/>
                  </a:lnTo>
                  <a:lnTo>
                    <a:pt x="1031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9"/>
            <p:cNvSpPr/>
            <p:nvPr/>
          </p:nvSpPr>
          <p:spPr>
            <a:xfrm>
              <a:off x="4384677" y="2809650"/>
              <a:ext cx="104888" cy="282977"/>
            </a:xfrm>
            <a:custGeom>
              <a:rect b="b" l="l" r="r" t="t"/>
              <a:pathLst>
                <a:path extrusionOk="0" h="2420" w="897">
                  <a:moveTo>
                    <a:pt x="897" y="0"/>
                  </a:moveTo>
                  <a:lnTo>
                    <a:pt x="1" y="2196"/>
                  </a:lnTo>
                  <a:lnTo>
                    <a:pt x="1" y="2420"/>
                  </a:lnTo>
                  <a:lnTo>
                    <a:pt x="897" y="224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9"/>
            <p:cNvSpPr/>
            <p:nvPr/>
          </p:nvSpPr>
          <p:spPr>
            <a:xfrm>
              <a:off x="4431801" y="3176351"/>
              <a:ext cx="293618" cy="68289"/>
            </a:xfrm>
            <a:custGeom>
              <a:rect b="b" l="l" r="r" t="t"/>
              <a:pathLst>
                <a:path extrusionOk="0" h="584" w="2511">
                  <a:moveTo>
                    <a:pt x="1" y="1"/>
                  </a:moveTo>
                  <a:lnTo>
                    <a:pt x="1" y="135"/>
                  </a:lnTo>
                  <a:lnTo>
                    <a:pt x="180" y="225"/>
                  </a:lnTo>
                  <a:lnTo>
                    <a:pt x="2510" y="583"/>
                  </a:lnTo>
                  <a:lnTo>
                    <a:pt x="2510" y="404"/>
                  </a:lnTo>
                  <a:lnTo>
                    <a:pt x="2286" y="359"/>
                  </a:lnTo>
                  <a:lnTo>
                    <a:pt x="539" y="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9"/>
            <p:cNvSpPr/>
            <p:nvPr/>
          </p:nvSpPr>
          <p:spPr>
            <a:xfrm>
              <a:off x="4431801" y="3176351"/>
              <a:ext cx="293618" cy="47358"/>
            </a:xfrm>
            <a:custGeom>
              <a:rect b="b" l="l" r="r" t="t"/>
              <a:pathLst>
                <a:path extrusionOk="0" h="405" w="2511">
                  <a:moveTo>
                    <a:pt x="1" y="1"/>
                  </a:moveTo>
                  <a:lnTo>
                    <a:pt x="180" y="90"/>
                  </a:lnTo>
                  <a:lnTo>
                    <a:pt x="2510" y="404"/>
                  </a:lnTo>
                  <a:lnTo>
                    <a:pt x="2331" y="3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9"/>
            <p:cNvSpPr/>
            <p:nvPr/>
          </p:nvSpPr>
          <p:spPr>
            <a:xfrm>
              <a:off x="4431801" y="2678568"/>
              <a:ext cx="293618" cy="366934"/>
            </a:xfrm>
            <a:custGeom>
              <a:rect b="b" l="l" r="r" t="t"/>
              <a:pathLst>
                <a:path extrusionOk="0" h="3138" w="2511">
                  <a:moveTo>
                    <a:pt x="2510" y="1"/>
                  </a:moveTo>
                  <a:lnTo>
                    <a:pt x="2241" y="180"/>
                  </a:lnTo>
                  <a:lnTo>
                    <a:pt x="225" y="2779"/>
                  </a:lnTo>
                  <a:lnTo>
                    <a:pt x="1" y="2869"/>
                  </a:lnTo>
                  <a:lnTo>
                    <a:pt x="1" y="3048"/>
                  </a:lnTo>
                  <a:lnTo>
                    <a:pt x="180" y="3138"/>
                  </a:lnTo>
                  <a:lnTo>
                    <a:pt x="2510" y="135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9"/>
            <p:cNvSpPr/>
            <p:nvPr/>
          </p:nvSpPr>
          <p:spPr>
            <a:xfrm>
              <a:off x="4431801" y="2662899"/>
              <a:ext cx="293618" cy="366934"/>
            </a:xfrm>
            <a:custGeom>
              <a:rect b="b" l="l" r="r" t="t"/>
              <a:pathLst>
                <a:path extrusionOk="0" h="3138" w="2511">
                  <a:moveTo>
                    <a:pt x="2331" y="0"/>
                  </a:moveTo>
                  <a:lnTo>
                    <a:pt x="1" y="3003"/>
                  </a:lnTo>
                  <a:lnTo>
                    <a:pt x="180" y="3137"/>
                  </a:lnTo>
                  <a:lnTo>
                    <a:pt x="2510" y="135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9"/>
            <p:cNvSpPr/>
            <p:nvPr/>
          </p:nvSpPr>
          <p:spPr>
            <a:xfrm>
              <a:off x="4499973" y="3076841"/>
              <a:ext cx="461182" cy="94365"/>
            </a:xfrm>
            <a:custGeom>
              <a:rect b="b" l="l" r="r" t="t"/>
              <a:pathLst>
                <a:path extrusionOk="0" h="807" w="3944">
                  <a:moveTo>
                    <a:pt x="3764" y="0"/>
                  </a:moveTo>
                  <a:lnTo>
                    <a:pt x="0" y="493"/>
                  </a:lnTo>
                  <a:lnTo>
                    <a:pt x="0" y="717"/>
                  </a:lnTo>
                  <a:lnTo>
                    <a:pt x="180" y="807"/>
                  </a:lnTo>
                  <a:lnTo>
                    <a:pt x="1031" y="583"/>
                  </a:lnTo>
                  <a:lnTo>
                    <a:pt x="3764" y="180"/>
                  </a:lnTo>
                  <a:lnTo>
                    <a:pt x="3944" y="90"/>
                  </a:lnTo>
                  <a:lnTo>
                    <a:pt x="37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9"/>
            <p:cNvSpPr/>
            <p:nvPr/>
          </p:nvSpPr>
          <p:spPr>
            <a:xfrm>
              <a:off x="4510497" y="3087365"/>
              <a:ext cx="450658" cy="83841"/>
            </a:xfrm>
            <a:custGeom>
              <a:rect b="b" l="l" r="r" t="t"/>
              <a:pathLst>
                <a:path extrusionOk="0" h="717" w="3854">
                  <a:moveTo>
                    <a:pt x="3854" y="0"/>
                  </a:moveTo>
                  <a:lnTo>
                    <a:pt x="90" y="493"/>
                  </a:lnTo>
                  <a:lnTo>
                    <a:pt x="0" y="583"/>
                  </a:lnTo>
                  <a:lnTo>
                    <a:pt x="90" y="717"/>
                  </a:lnTo>
                  <a:lnTo>
                    <a:pt x="3854" y="17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9"/>
            <p:cNvSpPr/>
            <p:nvPr/>
          </p:nvSpPr>
          <p:spPr>
            <a:xfrm>
              <a:off x="4457994" y="3118703"/>
              <a:ext cx="63027" cy="94481"/>
            </a:xfrm>
            <a:custGeom>
              <a:rect b="b" l="l" r="r" t="t"/>
              <a:pathLst>
                <a:path extrusionOk="0" h="808" w="539">
                  <a:moveTo>
                    <a:pt x="539" y="1"/>
                  </a:moveTo>
                  <a:lnTo>
                    <a:pt x="1" y="90"/>
                  </a:lnTo>
                  <a:lnTo>
                    <a:pt x="46" y="673"/>
                  </a:lnTo>
                  <a:lnTo>
                    <a:pt x="180" y="807"/>
                  </a:lnTo>
                  <a:lnTo>
                    <a:pt x="539" y="628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9"/>
            <p:cNvSpPr/>
            <p:nvPr/>
          </p:nvSpPr>
          <p:spPr>
            <a:xfrm>
              <a:off x="4421394" y="3040124"/>
              <a:ext cx="99626" cy="99743"/>
            </a:xfrm>
            <a:custGeom>
              <a:rect b="b" l="l" r="r" t="t"/>
              <a:pathLst>
                <a:path extrusionOk="0" h="853" w="852">
                  <a:moveTo>
                    <a:pt x="224" y="1"/>
                  </a:moveTo>
                  <a:lnTo>
                    <a:pt x="0" y="225"/>
                  </a:lnTo>
                  <a:lnTo>
                    <a:pt x="493" y="852"/>
                  </a:lnTo>
                  <a:lnTo>
                    <a:pt x="852" y="673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9"/>
            <p:cNvSpPr/>
            <p:nvPr/>
          </p:nvSpPr>
          <p:spPr>
            <a:xfrm>
              <a:off x="4374153" y="3003524"/>
              <a:ext cx="99743" cy="62910"/>
            </a:xfrm>
            <a:custGeom>
              <a:rect b="b" l="l" r="r" t="t"/>
              <a:pathLst>
                <a:path extrusionOk="0" h="538" w="853">
                  <a:moveTo>
                    <a:pt x="315" y="0"/>
                  </a:moveTo>
                  <a:lnTo>
                    <a:pt x="1" y="179"/>
                  </a:lnTo>
                  <a:lnTo>
                    <a:pt x="91" y="493"/>
                  </a:lnTo>
                  <a:lnTo>
                    <a:pt x="539" y="538"/>
                  </a:lnTo>
                  <a:lnTo>
                    <a:pt x="852" y="3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9"/>
            <p:cNvSpPr/>
            <p:nvPr/>
          </p:nvSpPr>
          <p:spPr>
            <a:xfrm>
              <a:off x="4327029" y="3024455"/>
              <a:ext cx="152129" cy="214922"/>
            </a:xfrm>
            <a:custGeom>
              <a:rect b="b" l="l" r="r" t="t"/>
              <a:pathLst>
                <a:path extrusionOk="0" h="1838" w="1301">
                  <a:moveTo>
                    <a:pt x="404" y="0"/>
                  </a:moveTo>
                  <a:lnTo>
                    <a:pt x="1" y="224"/>
                  </a:lnTo>
                  <a:lnTo>
                    <a:pt x="1" y="852"/>
                  </a:lnTo>
                  <a:lnTo>
                    <a:pt x="404" y="1524"/>
                  </a:lnTo>
                  <a:lnTo>
                    <a:pt x="942" y="1837"/>
                  </a:lnTo>
                  <a:lnTo>
                    <a:pt x="1300" y="1613"/>
                  </a:lnTo>
                  <a:lnTo>
                    <a:pt x="1300" y="986"/>
                  </a:lnTo>
                  <a:lnTo>
                    <a:pt x="942" y="359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9"/>
            <p:cNvSpPr/>
            <p:nvPr/>
          </p:nvSpPr>
          <p:spPr>
            <a:xfrm>
              <a:off x="5322597" y="2306605"/>
              <a:ext cx="15786" cy="15786"/>
            </a:xfrm>
            <a:custGeom>
              <a:rect b="b" l="l" r="r" t="t"/>
              <a:pathLst>
                <a:path extrusionOk="0" h="135" w="135">
                  <a:moveTo>
                    <a:pt x="1" y="0"/>
                  </a:moveTo>
                  <a:lnTo>
                    <a:pt x="1" y="90"/>
                  </a:lnTo>
                  <a:lnTo>
                    <a:pt x="90" y="135"/>
                  </a:lnTo>
                  <a:lnTo>
                    <a:pt x="135" y="135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9"/>
            <p:cNvSpPr/>
            <p:nvPr/>
          </p:nvSpPr>
          <p:spPr>
            <a:xfrm>
              <a:off x="5333121" y="2311867"/>
              <a:ext cx="15786" cy="10524"/>
            </a:xfrm>
            <a:custGeom>
              <a:rect b="b" l="l" r="r" t="t"/>
              <a:pathLst>
                <a:path extrusionOk="0" h="90" w="135">
                  <a:moveTo>
                    <a:pt x="0" y="0"/>
                  </a:moveTo>
                  <a:lnTo>
                    <a:pt x="0" y="90"/>
                  </a:lnTo>
                  <a:lnTo>
                    <a:pt x="135" y="90"/>
                  </a:lnTo>
                  <a:lnTo>
                    <a:pt x="13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9"/>
            <p:cNvSpPr/>
            <p:nvPr/>
          </p:nvSpPr>
          <p:spPr>
            <a:xfrm>
              <a:off x="5348790" y="2301343"/>
              <a:ext cx="10641" cy="21048"/>
            </a:xfrm>
            <a:custGeom>
              <a:rect b="b" l="l" r="r" t="t"/>
              <a:pathLst>
                <a:path extrusionOk="0" h="180" w="91">
                  <a:moveTo>
                    <a:pt x="45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90" y="135"/>
                  </a:lnTo>
                  <a:lnTo>
                    <a:pt x="90" y="45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9"/>
            <p:cNvSpPr/>
            <p:nvPr/>
          </p:nvSpPr>
          <p:spPr>
            <a:xfrm>
              <a:off x="5322597" y="2290819"/>
              <a:ext cx="36834" cy="21165"/>
            </a:xfrm>
            <a:custGeom>
              <a:rect b="b" l="l" r="r" t="t"/>
              <a:pathLst>
                <a:path extrusionOk="0" h="181" w="315">
                  <a:moveTo>
                    <a:pt x="90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90" y="180"/>
                  </a:lnTo>
                  <a:lnTo>
                    <a:pt x="225" y="180"/>
                  </a:lnTo>
                  <a:lnTo>
                    <a:pt x="314" y="135"/>
                  </a:lnTo>
                  <a:lnTo>
                    <a:pt x="314" y="46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9"/>
            <p:cNvSpPr/>
            <p:nvPr/>
          </p:nvSpPr>
          <p:spPr>
            <a:xfrm>
              <a:off x="5327859" y="2117993"/>
              <a:ext cx="10524" cy="188729"/>
            </a:xfrm>
            <a:custGeom>
              <a:rect b="b" l="l" r="r" t="t"/>
              <a:pathLst>
                <a:path extrusionOk="0" h="1614" w="90">
                  <a:moveTo>
                    <a:pt x="0" y="0"/>
                  </a:moveTo>
                  <a:lnTo>
                    <a:pt x="0" y="1613"/>
                  </a:lnTo>
                  <a:lnTo>
                    <a:pt x="90" y="161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9"/>
            <p:cNvSpPr/>
            <p:nvPr/>
          </p:nvSpPr>
          <p:spPr>
            <a:xfrm>
              <a:off x="5343528" y="2117993"/>
              <a:ext cx="10641" cy="188729"/>
            </a:xfrm>
            <a:custGeom>
              <a:rect b="b" l="l" r="r" t="t"/>
              <a:pathLst>
                <a:path extrusionOk="0" h="1614" w="91">
                  <a:moveTo>
                    <a:pt x="46" y="0"/>
                  </a:moveTo>
                  <a:lnTo>
                    <a:pt x="46" y="45"/>
                  </a:lnTo>
                  <a:lnTo>
                    <a:pt x="1" y="852"/>
                  </a:lnTo>
                  <a:lnTo>
                    <a:pt x="46" y="1613"/>
                  </a:lnTo>
                  <a:lnTo>
                    <a:pt x="90" y="161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9"/>
            <p:cNvSpPr/>
            <p:nvPr/>
          </p:nvSpPr>
          <p:spPr>
            <a:xfrm>
              <a:off x="5338266" y="2117993"/>
              <a:ext cx="10641" cy="188729"/>
            </a:xfrm>
            <a:custGeom>
              <a:rect b="b" l="l" r="r" t="t"/>
              <a:pathLst>
                <a:path extrusionOk="0" h="1614" w="91">
                  <a:moveTo>
                    <a:pt x="1" y="0"/>
                  </a:moveTo>
                  <a:lnTo>
                    <a:pt x="1" y="45"/>
                  </a:lnTo>
                  <a:lnTo>
                    <a:pt x="1" y="1613"/>
                  </a:lnTo>
                  <a:lnTo>
                    <a:pt x="91" y="1613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9"/>
            <p:cNvSpPr/>
            <p:nvPr/>
          </p:nvSpPr>
          <p:spPr>
            <a:xfrm>
              <a:off x="5327859" y="2107469"/>
              <a:ext cx="26310" cy="15903"/>
            </a:xfrm>
            <a:custGeom>
              <a:rect b="b" l="l" r="r" t="t"/>
              <a:pathLst>
                <a:path extrusionOk="0" h="136" w="225">
                  <a:moveTo>
                    <a:pt x="90" y="1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90" y="135"/>
                  </a:lnTo>
                  <a:lnTo>
                    <a:pt x="180" y="135"/>
                  </a:lnTo>
                  <a:lnTo>
                    <a:pt x="224" y="90"/>
                  </a:lnTo>
                  <a:lnTo>
                    <a:pt x="22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9"/>
            <p:cNvSpPr/>
            <p:nvPr/>
          </p:nvSpPr>
          <p:spPr>
            <a:xfrm>
              <a:off x="5333121" y="750348"/>
              <a:ext cx="5262" cy="1367759"/>
            </a:xfrm>
            <a:custGeom>
              <a:rect b="b" l="l" r="r" t="t"/>
              <a:pathLst>
                <a:path extrusionOk="0" h="11697" w="45">
                  <a:moveTo>
                    <a:pt x="0" y="1"/>
                  </a:moveTo>
                  <a:lnTo>
                    <a:pt x="0" y="11696"/>
                  </a:lnTo>
                  <a:lnTo>
                    <a:pt x="45" y="1169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9"/>
            <p:cNvSpPr/>
            <p:nvPr/>
          </p:nvSpPr>
          <p:spPr>
            <a:xfrm>
              <a:off x="5338266" y="750348"/>
              <a:ext cx="10641" cy="1367759"/>
            </a:xfrm>
            <a:custGeom>
              <a:rect b="b" l="l" r="r" t="t"/>
              <a:pathLst>
                <a:path extrusionOk="0" h="11697" w="91">
                  <a:moveTo>
                    <a:pt x="1" y="1"/>
                  </a:moveTo>
                  <a:lnTo>
                    <a:pt x="1" y="11696"/>
                  </a:lnTo>
                  <a:lnTo>
                    <a:pt x="46" y="11696"/>
                  </a:lnTo>
                  <a:lnTo>
                    <a:pt x="91" y="1165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9"/>
            <p:cNvSpPr/>
            <p:nvPr/>
          </p:nvSpPr>
          <p:spPr>
            <a:xfrm>
              <a:off x="5343528" y="745203"/>
              <a:ext cx="5379" cy="1372904"/>
            </a:xfrm>
            <a:custGeom>
              <a:rect b="b" l="l" r="r" t="t"/>
              <a:pathLst>
                <a:path extrusionOk="0" h="11741" w="46">
                  <a:moveTo>
                    <a:pt x="46" y="0"/>
                  </a:moveTo>
                  <a:lnTo>
                    <a:pt x="1" y="45"/>
                  </a:lnTo>
                  <a:lnTo>
                    <a:pt x="1" y="11740"/>
                  </a:lnTo>
                  <a:lnTo>
                    <a:pt x="46" y="11740"/>
                  </a:lnTo>
                  <a:lnTo>
                    <a:pt x="46" y="4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9"/>
            <p:cNvSpPr/>
            <p:nvPr/>
          </p:nvSpPr>
          <p:spPr>
            <a:xfrm>
              <a:off x="5333121" y="739941"/>
              <a:ext cx="15786" cy="10524"/>
            </a:xfrm>
            <a:custGeom>
              <a:rect b="b" l="l" r="r" t="t"/>
              <a:pathLst>
                <a:path extrusionOk="0" h="90" w="135">
                  <a:moveTo>
                    <a:pt x="45" y="0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135" y="90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9"/>
            <p:cNvSpPr/>
            <p:nvPr/>
          </p:nvSpPr>
          <p:spPr>
            <a:xfrm>
              <a:off x="5327859" y="697962"/>
              <a:ext cx="10524" cy="73551"/>
            </a:xfrm>
            <a:custGeom>
              <a:rect b="b" l="l" r="r" t="t"/>
              <a:pathLst>
                <a:path extrusionOk="0" h="629" w="90">
                  <a:moveTo>
                    <a:pt x="0" y="1"/>
                  </a:moveTo>
                  <a:lnTo>
                    <a:pt x="0" y="628"/>
                  </a:lnTo>
                  <a:lnTo>
                    <a:pt x="90" y="628"/>
                  </a:lnTo>
                  <a:lnTo>
                    <a:pt x="9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9"/>
            <p:cNvSpPr/>
            <p:nvPr/>
          </p:nvSpPr>
          <p:spPr>
            <a:xfrm>
              <a:off x="5338266" y="703224"/>
              <a:ext cx="10641" cy="68289"/>
            </a:xfrm>
            <a:custGeom>
              <a:rect b="b" l="l" r="r" t="t"/>
              <a:pathLst>
                <a:path extrusionOk="0" h="584" w="91">
                  <a:moveTo>
                    <a:pt x="1" y="1"/>
                  </a:moveTo>
                  <a:lnTo>
                    <a:pt x="1" y="583"/>
                  </a:lnTo>
                  <a:lnTo>
                    <a:pt x="91" y="583"/>
                  </a:lnTo>
                  <a:lnTo>
                    <a:pt x="91" y="53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9"/>
            <p:cNvSpPr/>
            <p:nvPr/>
          </p:nvSpPr>
          <p:spPr>
            <a:xfrm>
              <a:off x="5348790" y="697962"/>
              <a:ext cx="5379" cy="73551"/>
            </a:xfrm>
            <a:custGeom>
              <a:rect b="b" l="l" r="r" t="t"/>
              <a:pathLst>
                <a:path extrusionOk="0" h="629" w="46">
                  <a:moveTo>
                    <a:pt x="1" y="1"/>
                  </a:moveTo>
                  <a:lnTo>
                    <a:pt x="1" y="46"/>
                  </a:lnTo>
                  <a:lnTo>
                    <a:pt x="1" y="628"/>
                  </a:lnTo>
                  <a:lnTo>
                    <a:pt x="45" y="628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9"/>
            <p:cNvSpPr/>
            <p:nvPr/>
          </p:nvSpPr>
          <p:spPr>
            <a:xfrm>
              <a:off x="5327859" y="687555"/>
              <a:ext cx="26310" cy="15786"/>
            </a:xfrm>
            <a:custGeom>
              <a:rect b="b" l="l" r="r" t="t"/>
              <a:pathLst>
                <a:path extrusionOk="0" h="135" w="225">
                  <a:moveTo>
                    <a:pt x="90" y="0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90" y="135"/>
                  </a:lnTo>
                  <a:lnTo>
                    <a:pt x="180" y="135"/>
                  </a:lnTo>
                  <a:lnTo>
                    <a:pt x="224" y="90"/>
                  </a:lnTo>
                  <a:lnTo>
                    <a:pt x="22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9"/>
            <p:cNvSpPr/>
            <p:nvPr/>
          </p:nvSpPr>
          <p:spPr>
            <a:xfrm>
              <a:off x="5909484" y="1814085"/>
              <a:ext cx="26310" cy="31572"/>
            </a:xfrm>
            <a:custGeom>
              <a:rect b="b" l="l" r="r" t="t"/>
              <a:pathLst>
                <a:path extrusionOk="0" h="270" w="225">
                  <a:moveTo>
                    <a:pt x="0" y="0"/>
                  </a:moveTo>
                  <a:lnTo>
                    <a:pt x="45" y="180"/>
                  </a:lnTo>
                  <a:lnTo>
                    <a:pt x="179" y="269"/>
                  </a:lnTo>
                  <a:lnTo>
                    <a:pt x="224" y="18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9"/>
            <p:cNvSpPr/>
            <p:nvPr/>
          </p:nvSpPr>
          <p:spPr>
            <a:xfrm>
              <a:off x="5930415" y="1819347"/>
              <a:ext cx="26310" cy="26310"/>
            </a:xfrm>
            <a:custGeom>
              <a:rect b="b" l="l" r="r" t="t"/>
              <a:pathLst>
                <a:path extrusionOk="0" h="225" w="225">
                  <a:moveTo>
                    <a:pt x="45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224" y="224"/>
                  </a:lnTo>
                  <a:lnTo>
                    <a:pt x="224" y="90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9"/>
            <p:cNvSpPr/>
            <p:nvPr/>
          </p:nvSpPr>
          <p:spPr>
            <a:xfrm>
              <a:off x="5956608" y="1808823"/>
              <a:ext cx="15786" cy="36834"/>
            </a:xfrm>
            <a:custGeom>
              <a:rect b="b" l="l" r="r" t="t"/>
              <a:pathLst>
                <a:path extrusionOk="0" h="315" w="135">
                  <a:moveTo>
                    <a:pt x="90" y="1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135" y="225"/>
                  </a:lnTo>
                  <a:lnTo>
                    <a:pt x="135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9"/>
            <p:cNvSpPr/>
            <p:nvPr/>
          </p:nvSpPr>
          <p:spPr>
            <a:xfrm>
              <a:off x="5909484" y="1787892"/>
              <a:ext cx="62910" cy="36717"/>
            </a:xfrm>
            <a:custGeom>
              <a:rect b="b" l="l" r="r" t="t"/>
              <a:pathLst>
                <a:path extrusionOk="0" h="314" w="538">
                  <a:moveTo>
                    <a:pt x="179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179" y="314"/>
                  </a:lnTo>
                  <a:lnTo>
                    <a:pt x="403" y="314"/>
                  </a:lnTo>
                  <a:lnTo>
                    <a:pt x="538" y="224"/>
                  </a:lnTo>
                  <a:lnTo>
                    <a:pt x="538" y="9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9"/>
            <p:cNvSpPr/>
            <p:nvPr/>
          </p:nvSpPr>
          <p:spPr>
            <a:xfrm>
              <a:off x="5919891" y="1677858"/>
              <a:ext cx="15903" cy="141605"/>
            </a:xfrm>
            <a:custGeom>
              <a:rect b="b" l="l" r="r" t="t"/>
              <a:pathLst>
                <a:path extrusionOk="0" h="1211" w="136">
                  <a:moveTo>
                    <a:pt x="1" y="0"/>
                  </a:moveTo>
                  <a:lnTo>
                    <a:pt x="1" y="1121"/>
                  </a:lnTo>
                  <a:lnTo>
                    <a:pt x="135" y="1210"/>
                  </a:lnTo>
                  <a:lnTo>
                    <a:pt x="135" y="116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9"/>
            <p:cNvSpPr/>
            <p:nvPr/>
          </p:nvSpPr>
          <p:spPr>
            <a:xfrm>
              <a:off x="5940938" y="1667334"/>
              <a:ext cx="21048" cy="152129"/>
            </a:xfrm>
            <a:custGeom>
              <a:rect b="b" l="l" r="r" t="t"/>
              <a:pathLst>
                <a:path extrusionOk="0" h="1301" w="180">
                  <a:moveTo>
                    <a:pt x="0" y="1"/>
                  </a:moveTo>
                  <a:lnTo>
                    <a:pt x="90" y="1300"/>
                  </a:lnTo>
                  <a:lnTo>
                    <a:pt x="179" y="1211"/>
                  </a:lnTo>
                  <a:lnTo>
                    <a:pt x="179" y="90"/>
                  </a:lnTo>
                  <a:lnTo>
                    <a:pt x="134" y="90"/>
                  </a:lnTo>
                  <a:lnTo>
                    <a:pt x="90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5935677" y="1677858"/>
              <a:ext cx="15786" cy="141605"/>
            </a:xfrm>
            <a:custGeom>
              <a:rect b="b" l="l" r="r" t="t"/>
              <a:pathLst>
                <a:path extrusionOk="0" h="1211" w="135">
                  <a:moveTo>
                    <a:pt x="0" y="0"/>
                  </a:moveTo>
                  <a:lnTo>
                    <a:pt x="0" y="45"/>
                  </a:lnTo>
                  <a:lnTo>
                    <a:pt x="0" y="1210"/>
                  </a:lnTo>
                  <a:lnTo>
                    <a:pt x="135" y="1210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5919891" y="1656927"/>
              <a:ext cx="42096" cy="26310"/>
            </a:xfrm>
            <a:custGeom>
              <a:rect b="b" l="l" r="r" t="t"/>
              <a:pathLst>
                <a:path extrusionOk="0" h="225" w="360">
                  <a:moveTo>
                    <a:pt x="135" y="0"/>
                  </a:moveTo>
                  <a:lnTo>
                    <a:pt x="1" y="90"/>
                  </a:lnTo>
                  <a:lnTo>
                    <a:pt x="1" y="179"/>
                  </a:lnTo>
                  <a:lnTo>
                    <a:pt x="135" y="224"/>
                  </a:lnTo>
                  <a:lnTo>
                    <a:pt x="270" y="224"/>
                  </a:lnTo>
                  <a:lnTo>
                    <a:pt x="359" y="179"/>
                  </a:lnTo>
                  <a:lnTo>
                    <a:pt x="359" y="9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9"/>
            <p:cNvSpPr/>
            <p:nvPr/>
          </p:nvSpPr>
          <p:spPr>
            <a:xfrm>
              <a:off x="5930415" y="1531108"/>
              <a:ext cx="10641" cy="146867"/>
            </a:xfrm>
            <a:custGeom>
              <a:rect b="b" l="l" r="r" t="t"/>
              <a:pathLst>
                <a:path extrusionOk="0" h="1256" w="91">
                  <a:moveTo>
                    <a:pt x="0" y="1"/>
                  </a:moveTo>
                  <a:lnTo>
                    <a:pt x="0" y="1210"/>
                  </a:lnTo>
                  <a:lnTo>
                    <a:pt x="45" y="1255"/>
                  </a:lnTo>
                  <a:lnTo>
                    <a:pt x="90" y="121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9"/>
            <p:cNvSpPr/>
            <p:nvPr/>
          </p:nvSpPr>
          <p:spPr>
            <a:xfrm>
              <a:off x="5935677" y="1531108"/>
              <a:ext cx="15786" cy="146867"/>
            </a:xfrm>
            <a:custGeom>
              <a:rect b="b" l="l" r="r" t="t"/>
              <a:pathLst>
                <a:path extrusionOk="0" h="1256" w="135">
                  <a:moveTo>
                    <a:pt x="45" y="1"/>
                  </a:moveTo>
                  <a:lnTo>
                    <a:pt x="0" y="45"/>
                  </a:lnTo>
                  <a:lnTo>
                    <a:pt x="0" y="1255"/>
                  </a:lnTo>
                  <a:lnTo>
                    <a:pt x="135" y="1255"/>
                  </a:lnTo>
                  <a:lnTo>
                    <a:pt x="135" y="121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9"/>
            <p:cNvSpPr/>
            <p:nvPr/>
          </p:nvSpPr>
          <p:spPr>
            <a:xfrm>
              <a:off x="5951346" y="1525846"/>
              <a:ext cx="5379" cy="152129"/>
            </a:xfrm>
            <a:custGeom>
              <a:rect b="b" l="l" r="r" t="t"/>
              <a:pathLst>
                <a:path extrusionOk="0" h="1301" w="46">
                  <a:moveTo>
                    <a:pt x="1" y="1"/>
                  </a:moveTo>
                  <a:lnTo>
                    <a:pt x="1" y="90"/>
                  </a:lnTo>
                  <a:lnTo>
                    <a:pt x="1" y="1300"/>
                  </a:lnTo>
                  <a:lnTo>
                    <a:pt x="45" y="1255"/>
                  </a:lnTo>
                  <a:lnTo>
                    <a:pt x="45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9"/>
            <p:cNvSpPr/>
            <p:nvPr/>
          </p:nvSpPr>
          <p:spPr>
            <a:xfrm>
              <a:off x="5930415" y="1515439"/>
              <a:ext cx="26310" cy="21048"/>
            </a:xfrm>
            <a:custGeom>
              <a:rect b="b" l="l" r="r" t="t"/>
              <a:pathLst>
                <a:path extrusionOk="0" h="180" w="225">
                  <a:moveTo>
                    <a:pt x="45" y="0"/>
                  </a:moveTo>
                  <a:lnTo>
                    <a:pt x="0" y="90"/>
                  </a:lnTo>
                  <a:lnTo>
                    <a:pt x="0" y="135"/>
                  </a:lnTo>
                  <a:lnTo>
                    <a:pt x="45" y="179"/>
                  </a:lnTo>
                  <a:lnTo>
                    <a:pt x="180" y="179"/>
                  </a:lnTo>
                  <a:lnTo>
                    <a:pt x="224" y="135"/>
                  </a:lnTo>
                  <a:lnTo>
                    <a:pt x="224" y="9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9"/>
            <p:cNvSpPr/>
            <p:nvPr/>
          </p:nvSpPr>
          <p:spPr>
            <a:xfrm>
              <a:off x="5961869" y="1463053"/>
              <a:ext cx="36717" cy="104888"/>
            </a:xfrm>
            <a:custGeom>
              <a:rect b="b" l="l" r="r" t="t"/>
              <a:pathLst>
                <a:path extrusionOk="0" h="897" w="314">
                  <a:moveTo>
                    <a:pt x="0" y="0"/>
                  </a:moveTo>
                  <a:lnTo>
                    <a:pt x="0" y="717"/>
                  </a:lnTo>
                  <a:lnTo>
                    <a:pt x="179" y="896"/>
                  </a:lnTo>
                  <a:lnTo>
                    <a:pt x="314" y="807"/>
                  </a:lnTo>
                  <a:lnTo>
                    <a:pt x="314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9"/>
            <p:cNvSpPr/>
            <p:nvPr/>
          </p:nvSpPr>
          <p:spPr>
            <a:xfrm>
              <a:off x="5909484" y="1379212"/>
              <a:ext cx="89103" cy="99626"/>
            </a:xfrm>
            <a:custGeom>
              <a:rect b="b" l="l" r="r" t="t"/>
              <a:pathLst>
                <a:path extrusionOk="0" h="852" w="762">
                  <a:moveTo>
                    <a:pt x="0" y="0"/>
                  </a:moveTo>
                  <a:lnTo>
                    <a:pt x="0" y="90"/>
                  </a:lnTo>
                  <a:lnTo>
                    <a:pt x="627" y="852"/>
                  </a:lnTo>
                  <a:lnTo>
                    <a:pt x="762" y="807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9"/>
            <p:cNvSpPr/>
            <p:nvPr/>
          </p:nvSpPr>
          <p:spPr>
            <a:xfrm>
              <a:off x="5857098" y="1337233"/>
              <a:ext cx="89103" cy="52503"/>
            </a:xfrm>
            <a:custGeom>
              <a:rect b="b" l="l" r="r" t="t"/>
              <a:pathLst>
                <a:path extrusionOk="0" h="449" w="762">
                  <a:moveTo>
                    <a:pt x="134" y="1"/>
                  </a:moveTo>
                  <a:lnTo>
                    <a:pt x="0" y="45"/>
                  </a:lnTo>
                  <a:lnTo>
                    <a:pt x="90" y="404"/>
                  </a:lnTo>
                  <a:lnTo>
                    <a:pt x="627" y="449"/>
                  </a:lnTo>
                  <a:lnTo>
                    <a:pt x="762" y="359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9"/>
            <p:cNvSpPr/>
            <p:nvPr/>
          </p:nvSpPr>
          <p:spPr>
            <a:xfrm>
              <a:off x="5804595" y="1342495"/>
              <a:ext cx="178322" cy="256901"/>
            </a:xfrm>
            <a:custGeom>
              <a:rect b="b" l="l" r="r" t="t"/>
              <a:pathLst>
                <a:path extrusionOk="0" h="2197" w="1525">
                  <a:moveTo>
                    <a:pt x="449" y="0"/>
                  </a:moveTo>
                  <a:lnTo>
                    <a:pt x="1" y="269"/>
                  </a:lnTo>
                  <a:lnTo>
                    <a:pt x="1" y="1031"/>
                  </a:lnTo>
                  <a:lnTo>
                    <a:pt x="449" y="1793"/>
                  </a:lnTo>
                  <a:lnTo>
                    <a:pt x="1076" y="2196"/>
                  </a:lnTo>
                  <a:lnTo>
                    <a:pt x="1524" y="1927"/>
                  </a:lnTo>
                  <a:lnTo>
                    <a:pt x="1524" y="1166"/>
                  </a:lnTo>
                  <a:lnTo>
                    <a:pt x="1076" y="404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9"/>
            <p:cNvSpPr/>
            <p:nvPr/>
          </p:nvSpPr>
          <p:spPr>
            <a:xfrm>
              <a:off x="5919891" y="1483984"/>
              <a:ext cx="36834" cy="99626"/>
            </a:xfrm>
            <a:custGeom>
              <a:rect b="b" l="l" r="r" t="t"/>
              <a:pathLst>
                <a:path extrusionOk="0" h="852" w="315">
                  <a:moveTo>
                    <a:pt x="1" y="0"/>
                  </a:moveTo>
                  <a:lnTo>
                    <a:pt x="46" y="672"/>
                  </a:lnTo>
                  <a:lnTo>
                    <a:pt x="180" y="852"/>
                  </a:lnTo>
                  <a:lnTo>
                    <a:pt x="314" y="762"/>
                  </a:lnTo>
                  <a:lnTo>
                    <a:pt x="314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9"/>
            <p:cNvSpPr/>
            <p:nvPr/>
          </p:nvSpPr>
          <p:spPr>
            <a:xfrm>
              <a:off x="5872767" y="1405405"/>
              <a:ext cx="83958" cy="94365"/>
            </a:xfrm>
            <a:custGeom>
              <a:rect b="b" l="l" r="r" t="t"/>
              <a:pathLst>
                <a:path extrusionOk="0" h="807" w="718">
                  <a:moveTo>
                    <a:pt x="0" y="0"/>
                  </a:moveTo>
                  <a:lnTo>
                    <a:pt x="0" y="90"/>
                  </a:lnTo>
                  <a:lnTo>
                    <a:pt x="583" y="807"/>
                  </a:lnTo>
                  <a:lnTo>
                    <a:pt x="717" y="717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9"/>
            <p:cNvSpPr/>
            <p:nvPr/>
          </p:nvSpPr>
          <p:spPr>
            <a:xfrm>
              <a:off x="5820381" y="1363426"/>
              <a:ext cx="89219" cy="52503"/>
            </a:xfrm>
            <a:custGeom>
              <a:rect b="b" l="l" r="r" t="t"/>
              <a:pathLst>
                <a:path extrusionOk="0" h="449" w="763">
                  <a:moveTo>
                    <a:pt x="135" y="1"/>
                  </a:moveTo>
                  <a:lnTo>
                    <a:pt x="0" y="90"/>
                  </a:lnTo>
                  <a:lnTo>
                    <a:pt x="90" y="404"/>
                  </a:lnTo>
                  <a:lnTo>
                    <a:pt x="628" y="449"/>
                  </a:lnTo>
                  <a:lnTo>
                    <a:pt x="762" y="359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9"/>
            <p:cNvSpPr/>
            <p:nvPr/>
          </p:nvSpPr>
          <p:spPr>
            <a:xfrm>
              <a:off x="5773257" y="1373950"/>
              <a:ext cx="167798" cy="235853"/>
            </a:xfrm>
            <a:custGeom>
              <a:rect b="b" l="l" r="r" t="t"/>
              <a:pathLst>
                <a:path extrusionOk="0" h="2017" w="1435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658"/>
                  </a:lnTo>
                  <a:lnTo>
                    <a:pt x="1031" y="2017"/>
                  </a:lnTo>
                  <a:lnTo>
                    <a:pt x="1434" y="1793"/>
                  </a:lnTo>
                  <a:lnTo>
                    <a:pt x="1434" y="1076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9"/>
            <p:cNvSpPr/>
            <p:nvPr/>
          </p:nvSpPr>
          <p:spPr>
            <a:xfrm>
              <a:off x="5883291" y="1504915"/>
              <a:ext cx="31455" cy="89219"/>
            </a:xfrm>
            <a:custGeom>
              <a:rect b="b" l="l" r="r" t="t"/>
              <a:pathLst>
                <a:path extrusionOk="0" h="763" w="269">
                  <a:moveTo>
                    <a:pt x="0" y="1"/>
                  </a:moveTo>
                  <a:lnTo>
                    <a:pt x="0" y="628"/>
                  </a:lnTo>
                  <a:lnTo>
                    <a:pt x="135" y="762"/>
                  </a:lnTo>
                  <a:lnTo>
                    <a:pt x="269" y="718"/>
                  </a:lnTo>
                  <a:lnTo>
                    <a:pt x="269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9"/>
            <p:cNvSpPr/>
            <p:nvPr/>
          </p:nvSpPr>
          <p:spPr>
            <a:xfrm>
              <a:off x="5836050" y="1431598"/>
              <a:ext cx="78696" cy="89103"/>
            </a:xfrm>
            <a:custGeom>
              <a:rect b="b" l="l" r="r" t="t"/>
              <a:pathLst>
                <a:path extrusionOk="0" h="762" w="673">
                  <a:moveTo>
                    <a:pt x="1" y="0"/>
                  </a:moveTo>
                  <a:lnTo>
                    <a:pt x="1" y="45"/>
                  </a:lnTo>
                  <a:lnTo>
                    <a:pt x="539" y="762"/>
                  </a:lnTo>
                  <a:lnTo>
                    <a:pt x="673" y="672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9"/>
            <p:cNvSpPr/>
            <p:nvPr/>
          </p:nvSpPr>
          <p:spPr>
            <a:xfrm>
              <a:off x="5788926" y="1394881"/>
              <a:ext cx="78696" cy="42096"/>
            </a:xfrm>
            <a:custGeom>
              <a:rect b="b" l="l" r="r" t="t"/>
              <a:pathLst>
                <a:path extrusionOk="0" h="360" w="673">
                  <a:moveTo>
                    <a:pt x="135" y="1"/>
                  </a:moveTo>
                  <a:lnTo>
                    <a:pt x="1" y="45"/>
                  </a:lnTo>
                  <a:lnTo>
                    <a:pt x="90" y="359"/>
                  </a:lnTo>
                  <a:lnTo>
                    <a:pt x="538" y="359"/>
                  </a:lnTo>
                  <a:lnTo>
                    <a:pt x="673" y="31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9"/>
            <p:cNvSpPr/>
            <p:nvPr/>
          </p:nvSpPr>
          <p:spPr>
            <a:xfrm>
              <a:off x="5741802" y="1400143"/>
              <a:ext cx="157274" cy="225446"/>
            </a:xfrm>
            <a:custGeom>
              <a:rect b="b" l="l" r="r" t="t"/>
              <a:pathLst>
                <a:path extrusionOk="0" h="1928" w="1345">
                  <a:moveTo>
                    <a:pt x="404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404" y="1569"/>
                  </a:lnTo>
                  <a:lnTo>
                    <a:pt x="941" y="1927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9"/>
            <p:cNvSpPr/>
            <p:nvPr/>
          </p:nvSpPr>
          <p:spPr>
            <a:xfrm>
              <a:off x="5841312" y="1525846"/>
              <a:ext cx="31572" cy="83958"/>
            </a:xfrm>
            <a:custGeom>
              <a:rect b="b" l="l" r="r" t="t"/>
              <a:pathLst>
                <a:path extrusionOk="0" h="718" w="270">
                  <a:moveTo>
                    <a:pt x="1" y="1"/>
                  </a:moveTo>
                  <a:lnTo>
                    <a:pt x="1" y="583"/>
                  </a:lnTo>
                  <a:lnTo>
                    <a:pt x="135" y="718"/>
                  </a:lnTo>
                  <a:lnTo>
                    <a:pt x="269" y="673"/>
                  </a:lnTo>
                  <a:lnTo>
                    <a:pt x="269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9"/>
            <p:cNvSpPr/>
            <p:nvPr/>
          </p:nvSpPr>
          <p:spPr>
            <a:xfrm>
              <a:off x="5799450" y="1457791"/>
              <a:ext cx="73434" cy="83958"/>
            </a:xfrm>
            <a:custGeom>
              <a:rect b="b" l="l" r="r" t="t"/>
              <a:pathLst>
                <a:path extrusionOk="0" h="718" w="628">
                  <a:moveTo>
                    <a:pt x="0" y="0"/>
                  </a:moveTo>
                  <a:lnTo>
                    <a:pt x="0" y="45"/>
                  </a:lnTo>
                  <a:lnTo>
                    <a:pt x="493" y="717"/>
                  </a:lnTo>
                  <a:lnTo>
                    <a:pt x="627" y="62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9"/>
            <p:cNvSpPr/>
            <p:nvPr/>
          </p:nvSpPr>
          <p:spPr>
            <a:xfrm>
              <a:off x="5752209" y="1421074"/>
              <a:ext cx="78813" cy="42096"/>
            </a:xfrm>
            <a:custGeom>
              <a:rect b="b" l="l" r="r" t="t"/>
              <a:pathLst>
                <a:path extrusionOk="0" h="360" w="674">
                  <a:moveTo>
                    <a:pt x="135" y="1"/>
                  </a:moveTo>
                  <a:lnTo>
                    <a:pt x="1" y="90"/>
                  </a:lnTo>
                  <a:lnTo>
                    <a:pt x="90" y="359"/>
                  </a:lnTo>
                  <a:lnTo>
                    <a:pt x="539" y="359"/>
                  </a:lnTo>
                  <a:lnTo>
                    <a:pt x="673" y="31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9"/>
            <p:cNvSpPr/>
            <p:nvPr/>
          </p:nvSpPr>
          <p:spPr>
            <a:xfrm>
              <a:off x="5710347" y="1431598"/>
              <a:ext cx="146867" cy="204398"/>
            </a:xfrm>
            <a:custGeom>
              <a:rect b="b" l="l" r="r" t="t"/>
              <a:pathLst>
                <a:path extrusionOk="0" h="1748" w="1256">
                  <a:moveTo>
                    <a:pt x="359" y="0"/>
                  </a:moveTo>
                  <a:lnTo>
                    <a:pt x="0" y="179"/>
                  </a:lnTo>
                  <a:lnTo>
                    <a:pt x="0" y="807"/>
                  </a:lnTo>
                  <a:lnTo>
                    <a:pt x="359" y="1434"/>
                  </a:lnTo>
                  <a:lnTo>
                    <a:pt x="897" y="1748"/>
                  </a:lnTo>
                  <a:lnTo>
                    <a:pt x="1255" y="1524"/>
                  </a:lnTo>
                  <a:lnTo>
                    <a:pt x="1255" y="941"/>
                  </a:lnTo>
                  <a:lnTo>
                    <a:pt x="897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9"/>
            <p:cNvSpPr/>
            <p:nvPr/>
          </p:nvSpPr>
          <p:spPr>
            <a:xfrm>
              <a:off x="5799450" y="1546894"/>
              <a:ext cx="31572" cy="78696"/>
            </a:xfrm>
            <a:custGeom>
              <a:rect b="b" l="l" r="r" t="t"/>
              <a:pathLst>
                <a:path extrusionOk="0" h="673" w="270">
                  <a:moveTo>
                    <a:pt x="0" y="0"/>
                  </a:moveTo>
                  <a:lnTo>
                    <a:pt x="45" y="538"/>
                  </a:lnTo>
                  <a:lnTo>
                    <a:pt x="179" y="672"/>
                  </a:lnTo>
                  <a:lnTo>
                    <a:pt x="269" y="627"/>
                  </a:lnTo>
                  <a:lnTo>
                    <a:pt x="269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9"/>
            <p:cNvSpPr/>
            <p:nvPr/>
          </p:nvSpPr>
          <p:spPr>
            <a:xfrm>
              <a:off x="5762733" y="1483984"/>
              <a:ext cx="68289" cy="78696"/>
            </a:xfrm>
            <a:custGeom>
              <a:rect b="b" l="l" r="r" t="t"/>
              <a:pathLst>
                <a:path extrusionOk="0" h="673" w="584">
                  <a:moveTo>
                    <a:pt x="0" y="0"/>
                  </a:moveTo>
                  <a:lnTo>
                    <a:pt x="0" y="45"/>
                  </a:lnTo>
                  <a:lnTo>
                    <a:pt x="493" y="672"/>
                  </a:lnTo>
                  <a:lnTo>
                    <a:pt x="583" y="58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9"/>
            <p:cNvSpPr/>
            <p:nvPr/>
          </p:nvSpPr>
          <p:spPr>
            <a:xfrm>
              <a:off x="5720871" y="1452529"/>
              <a:ext cx="68172" cy="36834"/>
            </a:xfrm>
            <a:custGeom>
              <a:rect b="b" l="l" r="r" t="t"/>
              <a:pathLst>
                <a:path extrusionOk="0" h="315" w="583">
                  <a:moveTo>
                    <a:pt x="90" y="0"/>
                  </a:moveTo>
                  <a:lnTo>
                    <a:pt x="0" y="45"/>
                  </a:lnTo>
                  <a:lnTo>
                    <a:pt x="90" y="314"/>
                  </a:lnTo>
                  <a:lnTo>
                    <a:pt x="493" y="314"/>
                  </a:lnTo>
                  <a:lnTo>
                    <a:pt x="583" y="26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9"/>
            <p:cNvSpPr/>
            <p:nvPr/>
          </p:nvSpPr>
          <p:spPr>
            <a:xfrm>
              <a:off x="5678892" y="1457791"/>
              <a:ext cx="141605" cy="188729"/>
            </a:xfrm>
            <a:custGeom>
              <a:rect b="b" l="l" r="r" t="t"/>
              <a:pathLst>
                <a:path extrusionOk="0" h="1614" w="1211">
                  <a:moveTo>
                    <a:pt x="359" y="0"/>
                  </a:moveTo>
                  <a:lnTo>
                    <a:pt x="1" y="224"/>
                  </a:lnTo>
                  <a:lnTo>
                    <a:pt x="1" y="762"/>
                  </a:lnTo>
                  <a:lnTo>
                    <a:pt x="359" y="1345"/>
                  </a:lnTo>
                  <a:lnTo>
                    <a:pt x="852" y="1613"/>
                  </a:lnTo>
                  <a:lnTo>
                    <a:pt x="1210" y="1434"/>
                  </a:lnTo>
                  <a:lnTo>
                    <a:pt x="1210" y="896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9"/>
            <p:cNvSpPr/>
            <p:nvPr/>
          </p:nvSpPr>
          <p:spPr>
            <a:xfrm>
              <a:off x="5762733" y="1567824"/>
              <a:ext cx="26310" cy="73434"/>
            </a:xfrm>
            <a:custGeom>
              <a:rect b="b" l="l" r="r" t="t"/>
              <a:pathLst>
                <a:path extrusionOk="0" h="628" w="225">
                  <a:moveTo>
                    <a:pt x="0" y="0"/>
                  </a:moveTo>
                  <a:lnTo>
                    <a:pt x="0" y="493"/>
                  </a:lnTo>
                  <a:lnTo>
                    <a:pt x="135" y="628"/>
                  </a:lnTo>
                  <a:lnTo>
                    <a:pt x="225" y="583"/>
                  </a:lnTo>
                  <a:lnTo>
                    <a:pt x="22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9"/>
            <p:cNvSpPr/>
            <p:nvPr/>
          </p:nvSpPr>
          <p:spPr>
            <a:xfrm>
              <a:off x="5726016" y="1510177"/>
              <a:ext cx="63027" cy="68172"/>
            </a:xfrm>
            <a:custGeom>
              <a:rect b="b" l="l" r="r" t="t"/>
              <a:pathLst>
                <a:path extrusionOk="0" h="583" w="539">
                  <a:moveTo>
                    <a:pt x="1" y="0"/>
                  </a:moveTo>
                  <a:lnTo>
                    <a:pt x="1" y="45"/>
                  </a:lnTo>
                  <a:lnTo>
                    <a:pt x="449" y="583"/>
                  </a:lnTo>
                  <a:lnTo>
                    <a:pt x="539" y="538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9"/>
            <p:cNvSpPr/>
            <p:nvPr/>
          </p:nvSpPr>
          <p:spPr>
            <a:xfrm>
              <a:off x="5689416" y="1478722"/>
              <a:ext cx="62910" cy="36834"/>
            </a:xfrm>
            <a:custGeom>
              <a:rect b="b" l="l" r="r" t="t"/>
              <a:pathLst>
                <a:path extrusionOk="0" h="315" w="538">
                  <a:moveTo>
                    <a:pt x="90" y="1"/>
                  </a:moveTo>
                  <a:lnTo>
                    <a:pt x="0" y="90"/>
                  </a:lnTo>
                  <a:lnTo>
                    <a:pt x="45" y="314"/>
                  </a:lnTo>
                  <a:lnTo>
                    <a:pt x="448" y="314"/>
                  </a:lnTo>
                  <a:lnTo>
                    <a:pt x="538" y="26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9"/>
            <p:cNvSpPr/>
            <p:nvPr/>
          </p:nvSpPr>
          <p:spPr>
            <a:xfrm>
              <a:off x="5652699" y="1489246"/>
              <a:ext cx="125819" cy="172943"/>
            </a:xfrm>
            <a:custGeom>
              <a:rect b="b" l="l" r="r" t="t"/>
              <a:pathLst>
                <a:path extrusionOk="0" h="1479" w="1076">
                  <a:moveTo>
                    <a:pt x="314" y="0"/>
                  </a:moveTo>
                  <a:lnTo>
                    <a:pt x="0" y="179"/>
                  </a:lnTo>
                  <a:lnTo>
                    <a:pt x="0" y="672"/>
                  </a:lnTo>
                  <a:lnTo>
                    <a:pt x="314" y="1210"/>
                  </a:lnTo>
                  <a:lnTo>
                    <a:pt x="762" y="1479"/>
                  </a:lnTo>
                  <a:lnTo>
                    <a:pt x="1076" y="1300"/>
                  </a:lnTo>
                  <a:lnTo>
                    <a:pt x="1076" y="762"/>
                  </a:lnTo>
                  <a:lnTo>
                    <a:pt x="762" y="22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9"/>
            <p:cNvSpPr/>
            <p:nvPr/>
          </p:nvSpPr>
          <p:spPr>
            <a:xfrm>
              <a:off x="5720871" y="1588755"/>
              <a:ext cx="26310" cy="68289"/>
            </a:xfrm>
            <a:custGeom>
              <a:rect b="b" l="l" r="r" t="t"/>
              <a:pathLst>
                <a:path extrusionOk="0" h="584" w="225">
                  <a:moveTo>
                    <a:pt x="0" y="1"/>
                  </a:moveTo>
                  <a:lnTo>
                    <a:pt x="0" y="493"/>
                  </a:lnTo>
                  <a:lnTo>
                    <a:pt x="134" y="583"/>
                  </a:lnTo>
                  <a:lnTo>
                    <a:pt x="224" y="493"/>
                  </a:lnTo>
                  <a:lnTo>
                    <a:pt x="224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9"/>
            <p:cNvSpPr/>
            <p:nvPr/>
          </p:nvSpPr>
          <p:spPr>
            <a:xfrm>
              <a:off x="5689416" y="1536370"/>
              <a:ext cx="57765" cy="63027"/>
            </a:xfrm>
            <a:custGeom>
              <a:rect b="b" l="l" r="r" t="t"/>
              <a:pathLst>
                <a:path extrusionOk="0" h="539" w="494">
                  <a:moveTo>
                    <a:pt x="0" y="0"/>
                  </a:moveTo>
                  <a:lnTo>
                    <a:pt x="0" y="45"/>
                  </a:lnTo>
                  <a:lnTo>
                    <a:pt x="403" y="538"/>
                  </a:lnTo>
                  <a:lnTo>
                    <a:pt x="493" y="49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9"/>
            <p:cNvSpPr/>
            <p:nvPr/>
          </p:nvSpPr>
          <p:spPr>
            <a:xfrm>
              <a:off x="5652699" y="1510177"/>
              <a:ext cx="63027" cy="31572"/>
            </a:xfrm>
            <a:custGeom>
              <a:rect b="b" l="l" r="r" t="t"/>
              <a:pathLst>
                <a:path extrusionOk="0" h="270" w="539">
                  <a:moveTo>
                    <a:pt x="90" y="0"/>
                  </a:moveTo>
                  <a:lnTo>
                    <a:pt x="0" y="45"/>
                  </a:lnTo>
                  <a:lnTo>
                    <a:pt x="90" y="269"/>
                  </a:lnTo>
                  <a:lnTo>
                    <a:pt x="404" y="269"/>
                  </a:lnTo>
                  <a:lnTo>
                    <a:pt x="538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9"/>
            <p:cNvSpPr/>
            <p:nvPr/>
          </p:nvSpPr>
          <p:spPr>
            <a:xfrm>
              <a:off x="5621244" y="1515439"/>
              <a:ext cx="115412" cy="162536"/>
            </a:xfrm>
            <a:custGeom>
              <a:rect b="b" l="l" r="r" t="t"/>
              <a:pathLst>
                <a:path extrusionOk="0" h="1390" w="987">
                  <a:moveTo>
                    <a:pt x="269" y="0"/>
                  </a:moveTo>
                  <a:lnTo>
                    <a:pt x="1" y="179"/>
                  </a:lnTo>
                  <a:lnTo>
                    <a:pt x="1" y="628"/>
                  </a:lnTo>
                  <a:lnTo>
                    <a:pt x="269" y="1120"/>
                  </a:lnTo>
                  <a:lnTo>
                    <a:pt x="673" y="1389"/>
                  </a:lnTo>
                  <a:lnTo>
                    <a:pt x="986" y="1210"/>
                  </a:lnTo>
                  <a:lnTo>
                    <a:pt x="986" y="717"/>
                  </a:lnTo>
                  <a:lnTo>
                    <a:pt x="673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9"/>
            <p:cNvSpPr/>
            <p:nvPr/>
          </p:nvSpPr>
          <p:spPr>
            <a:xfrm>
              <a:off x="5678892" y="1609686"/>
              <a:ext cx="26310" cy="63027"/>
            </a:xfrm>
            <a:custGeom>
              <a:rect b="b" l="l" r="r" t="t"/>
              <a:pathLst>
                <a:path extrusionOk="0" h="539" w="225">
                  <a:moveTo>
                    <a:pt x="1" y="1"/>
                  </a:moveTo>
                  <a:lnTo>
                    <a:pt x="45" y="449"/>
                  </a:lnTo>
                  <a:lnTo>
                    <a:pt x="135" y="538"/>
                  </a:lnTo>
                  <a:lnTo>
                    <a:pt x="225" y="449"/>
                  </a:lnTo>
                  <a:lnTo>
                    <a:pt x="225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9"/>
            <p:cNvSpPr/>
            <p:nvPr/>
          </p:nvSpPr>
          <p:spPr>
            <a:xfrm>
              <a:off x="5652699" y="1562562"/>
              <a:ext cx="52503" cy="57765"/>
            </a:xfrm>
            <a:custGeom>
              <a:rect b="b" l="l" r="r" t="t"/>
              <a:pathLst>
                <a:path extrusionOk="0" h="494" w="449">
                  <a:moveTo>
                    <a:pt x="0" y="0"/>
                  </a:moveTo>
                  <a:lnTo>
                    <a:pt x="0" y="45"/>
                  </a:lnTo>
                  <a:lnTo>
                    <a:pt x="359" y="493"/>
                  </a:lnTo>
                  <a:lnTo>
                    <a:pt x="449" y="44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9"/>
            <p:cNvSpPr/>
            <p:nvPr/>
          </p:nvSpPr>
          <p:spPr>
            <a:xfrm>
              <a:off x="5621244" y="1536370"/>
              <a:ext cx="52503" cy="31572"/>
            </a:xfrm>
            <a:custGeom>
              <a:rect b="b" l="l" r="r" t="t"/>
              <a:pathLst>
                <a:path extrusionOk="0" h="270" w="449">
                  <a:moveTo>
                    <a:pt x="90" y="0"/>
                  </a:moveTo>
                  <a:lnTo>
                    <a:pt x="1" y="45"/>
                  </a:lnTo>
                  <a:lnTo>
                    <a:pt x="45" y="269"/>
                  </a:lnTo>
                  <a:lnTo>
                    <a:pt x="359" y="269"/>
                  </a:lnTo>
                  <a:lnTo>
                    <a:pt x="449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9"/>
            <p:cNvSpPr/>
            <p:nvPr/>
          </p:nvSpPr>
          <p:spPr>
            <a:xfrm>
              <a:off x="5589789" y="1541632"/>
              <a:ext cx="104888" cy="146750"/>
            </a:xfrm>
            <a:custGeom>
              <a:rect b="b" l="l" r="r" t="t"/>
              <a:pathLst>
                <a:path extrusionOk="0" h="1255" w="897">
                  <a:moveTo>
                    <a:pt x="270" y="0"/>
                  </a:moveTo>
                  <a:lnTo>
                    <a:pt x="1" y="179"/>
                  </a:lnTo>
                  <a:lnTo>
                    <a:pt x="1" y="583"/>
                  </a:lnTo>
                  <a:lnTo>
                    <a:pt x="270" y="1031"/>
                  </a:lnTo>
                  <a:lnTo>
                    <a:pt x="628" y="1255"/>
                  </a:lnTo>
                  <a:lnTo>
                    <a:pt x="897" y="1120"/>
                  </a:lnTo>
                  <a:lnTo>
                    <a:pt x="897" y="672"/>
                  </a:lnTo>
                  <a:lnTo>
                    <a:pt x="628" y="22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9"/>
            <p:cNvSpPr/>
            <p:nvPr/>
          </p:nvSpPr>
          <p:spPr>
            <a:xfrm>
              <a:off x="5642175" y="1630617"/>
              <a:ext cx="21165" cy="57765"/>
            </a:xfrm>
            <a:custGeom>
              <a:rect b="b" l="l" r="r" t="t"/>
              <a:pathLst>
                <a:path extrusionOk="0" h="494" w="181">
                  <a:moveTo>
                    <a:pt x="1" y="1"/>
                  </a:moveTo>
                  <a:lnTo>
                    <a:pt x="1" y="404"/>
                  </a:lnTo>
                  <a:lnTo>
                    <a:pt x="90" y="494"/>
                  </a:lnTo>
                  <a:lnTo>
                    <a:pt x="180" y="404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9"/>
            <p:cNvSpPr/>
            <p:nvPr/>
          </p:nvSpPr>
          <p:spPr>
            <a:xfrm>
              <a:off x="5615982" y="1588755"/>
              <a:ext cx="47358" cy="52503"/>
            </a:xfrm>
            <a:custGeom>
              <a:rect b="b" l="l" r="r" t="t"/>
              <a:pathLst>
                <a:path extrusionOk="0" h="449" w="405">
                  <a:moveTo>
                    <a:pt x="1" y="1"/>
                  </a:moveTo>
                  <a:lnTo>
                    <a:pt x="1" y="45"/>
                  </a:lnTo>
                  <a:lnTo>
                    <a:pt x="314" y="449"/>
                  </a:lnTo>
                  <a:lnTo>
                    <a:pt x="404" y="40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9"/>
            <p:cNvSpPr/>
            <p:nvPr/>
          </p:nvSpPr>
          <p:spPr>
            <a:xfrm>
              <a:off x="5584527" y="1567824"/>
              <a:ext cx="52620" cy="26310"/>
            </a:xfrm>
            <a:custGeom>
              <a:rect b="b" l="l" r="r" t="t"/>
              <a:pathLst>
                <a:path extrusionOk="0" h="225" w="450">
                  <a:moveTo>
                    <a:pt x="91" y="0"/>
                  </a:moveTo>
                  <a:lnTo>
                    <a:pt x="1" y="45"/>
                  </a:lnTo>
                  <a:lnTo>
                    <a:pt x="91" y="224"/>
                  </a:lnTo>
                  <a:lnTo>
                    <a:pt x="359" y="224"/>
                  </a:lnTo>
                  <a:lnTo>
                    <a:pt x="449" y="180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9"/>
            <p:cNvSpPr/>
            <p:nvPr/>
          </p:nvSpPr>
          <p:spPr>
            <a:xfrm>
              <a:off x="5558334" y="1573086"/>
              <a:ext cx="94481" cy="131081"/>
            </a:xfrm>
            <a:custGeom>
              <a:rect b="b" l="l" r="r" t="t"/>
              <a:pathLst>
                <a:path extrusionOk="0" h="1121" w="808">
                  <a:moveTo>
                    <a:pt x="225" y="0"/>
                  </a:moveTo>
                  <a:lnTo>
                    <a:pt x="1" y="135"/>
                  </a:lnTo>
                  <a:lnTo>
                    <a:pt x="1" y="493"/>
                  </a:lnTo>
                  <a:lnTo>
                    <a:pt x="225" y="896"/>
                  </a:lnTo>
                  <a:lnTo>
                    <a:pt x="583" y="1120"/>
                  </a:lnTo>
                  <a:lnTo>
                    <a:pt x="807" y="986"/>
                  </a:lnTo>
                  <a:lnTo>
                    <a:pt x="807" y="583"/>
                  </a:lnTo>
                  <a:lnTo>
                    <a:pt x="583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9"/>
            <p:cNvSpPr/>
            <p:nvPr/>
          </p:nvSpPr>
          <p:spPr>
            <a:xfrm>
              <a:off x="5600313" y="1651665"/>
              <a:ext cx="21048" cy="47241"/>
            </a:xfrm>
            <a:custGeom>
              <a:rect b="b" l="l" r="r" t="t"/>
              <a:pathLst>
                <a:path extrusionOk="0" h="404" w="180">
                  <a:moveTo>
                    <a:pt x="0" y="0"/>
                  </a:moveTo>
                  <a:lnTo>
                    <a:pt x="0" y="359"/>
                  </a:lnTo>
                  <a:lnTo>
                    <a:pt x="90" y="404"/>
                  </a:lnTo>
                  <a:lnTo>
                    <a:pt x="180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9"/>
            <p:cNvSpPr/>
            <p:nvPr/>
          </p:nvSpPr>
          <p:spPr>
            <a:xfrm>
              <a:off x="5579382" y="1614948"/>
              <a:ext cx="41979" cy="47241"/>
            </a:xfrm>
            <a:custGeom>
              <a:rect b="b" l="l" r="r" t="t"/>
              <a:pathLst>
                <a:path extrusionOk="0" h="404" w="359">
                  <a:moveTo>
                    <a:pt x="0" y="1"/>
                  </a:moveTo>
                  <a:lnTo>
                    <a:pt x="0" y="45"/>
                  </a:lnTo>
                  <a:lnTo>
                    <a:pt x="269" y="404"/>
                  </a:lnTo>
                  <a:lnTo>
                    <a:pt x="359" y="359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9"/>
            <p:cNvSpPr/>
            <p:nvPr/>
          </p:nvSpPr>
          <p:spPr>
            <a:xfrm>
              <a:off x="5553189" y="1594017"/>
              <a:ext cx="41979" cy="26310"/>
            </a:xfrm>
            <a:custGeom>
              <a:rect b="b" l="l" r="r" t="t"/>
              <a:pathLst>
                <a:path extrusionOk="0" h="225" w="359">
                  <a:moveTo>
                    <a:pt x="90" y="0"/>
                  </a:moveTo>
                  <a:lnTo>
                    <a:pt x="0" y="45"/>
                  </a:lnTo>
                  <a:lnTo>
                    <a:pt x="45" y="224"/>
                  </a:lnTo>
                  <a:lnTo>
                    <a:pt x="269" y="224"/>
                  </a:lnTo>
                  <a:lnTo>
                    <a:pt x="359" y="18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9"/>
            <p:cNvSpPr/>
            <p:nvPr/>
          </p:nvSpPr>
          <p:spPr>
            <a:xfrm>
              <a:off x="5526996" y="1599279"/>
              <a:ext cx="83958" cy="115295"/>
            </a:xfrm>
            <a:custGeom>
              <a:rect b="b" l="l" r="r" t="t"/>
              <a:pathLst>
                <a:path extrusionOk="0" h="986" w="718">
                  <a:moveTo>
                    <a:pt x="224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224" y="807"/>
                  </a:lnTo>
                  <a:lnTo>
                    <a:pt x="493" y="986"/>
                  </a:lnTo>
                  <a:lnTo>
                    <a:pt x="717" y="852"/>
                  </a:lnTo>
                  <a:lnTo>
                    <a:pt x="717" y="538"/>
                  </a:lnTo>
                  <a:lnTo>
                    <a:pt x="493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0" name="Google Shape;1580;p39"/>
          <p:cNvGrpSpPr/>
          <p:nvPr/>
        </p:nvGrpSpPr>
        <p:grpSpPr>
          <a:xfrm>
            <a:off x="7061512" y="3437674"/>
            <a:ext cx="1690647" cy="1240900"/>
            <a:chOff x="3418090" y="1904609"/>
            <a:chExt cx="3246250" cy="2382681"/>
          </a:xfrm>
        </p:grpSpPr>
        <p:sp>
          <p:nvSpPr>
            <p:cNvPr id="1581" name="Google Shape;1581;p39"/>
            <p:cNvSpPr/>
            <p:nvPr/>
          </p:nvSpPr>
          <p:spPr>
            <a:xfrm>
              <a:off x="3709179" y="1904609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2734" y="2061"/>
                  </a:lnTo>
                  <a:lnTo>
                    <a:pt x="3047" y="161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9"/>
            <p:cNvSpPr/>
            <p:nvPr/>
          </p:nvSpPr>
          <p:spPr>
            <a:xfrm>
              <a:off x="3860837" y="2019580"/>
              <a:ext cx="31882" cy="474627"/>
            </a:xfrm>
            <a:custGeom>
              <a:rect b="b" l="l" r="r" t="t"/>
              <a:pathLst>
                <a:path extrusionOk="0" h="8694" w="584">
                  <a:moveTo>
                    <a:pt x="1" y="0"/>
                  </a:moveTo>
                  <a:lnTo>
                    <a:pt x="135" y="8380"/>
                  </a:lnTo>
                  <a:lnTo>
                    <a:pt x="314" y="8693"/>
                  </a:lnTo>
                  <a:lnTo>
                    <a:pt x="583" y="8559"/>
                  </a:lnTo>
                  <a:lnTo>
                    <a:pt x="583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9"/>
            <p:cNvSpPr/>
            <p:nvPr/>
          </p:nvSpPr>
          <p:spPr>
            <a:xfrm>
              <a:off x="3858381" y="1992666"/>
              <a:ext cx="34339" cy="39197"/>
            </a:xfrm>
            <a:custGeom>
              <a:rect b="b" l="l" r="r" t="t"/>
              <a:pathLst>
                <a:path extrusionOk="0" h="718" w="629">
                  <a:moveTo>
                    <a:pt x="314" y="0"/>
                  </a:moveTo>
                  <a:lnTo>
                    <a:pt x="46" y="180"/>
                  </a:lnTo>
                  <a:lnTo>
                    <a:pt x="1" y="583"/>
                  </a:lnTo>
                  <a:lnTo>
                    <a:pt x="359" y="717"/>
                  </a:lnTo>
                  <a:lnTo>
                    <a:pt x="628" y="583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9"/>
            <p:cNvSpPr/>
            <p:nvPr/>
          </p:nvSpPr>
          <p:spPr>
            <a:xfrm>
              <a:off x="3689580" y="1914381"/>
              <a:ext cx="188453" cy="589599"/>
            </a:xfrm>
            <a:custGeom>
              <a:rect b="b" l="l" r="r" t="t"/>
              <a:pathLst>
                <a:path extrusionOk="0" h="10800" w="3452">
                  <a:moveTo>
                    <a:pt x="359" y="0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59" y="9186"/>
                  </a:lnTo>
                  <a:lnTo>
                    <a:pt x="3138" y="10799"/>
                  </a:lnTo>
                  <a:lnTo>
                    <a:pt x="3451" y="10620"/>
                  </a:lnTo>
                  <a:lnTo>
                    <a:pt x="3451" y="2151"/>
                  </a:lnTo>
                  <a:lnTo>
                    <a:pt x="3138" y="16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9"/>
            <p:cNvSpPr/>
            <p:nvPr/>
          </p:nvSpPr>
          <p:spPr>
            <a:xfrm>
              <a:off x="3904894" y="2019580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69" y="0"/>
                  </a:moveTo>
                  <a:lnTo>
                    <a:pt x="0" y="135"/>
                  </a:lnTo>
                  <a:lnTo>
                    <a:pt x="45" y="359"/>
                  </a:lnTo>
                  <a:lnTo>
                    <a:pt x="2778" y="2017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9"/>
            <p:cNvSpPr/>
            <p:nvPr/>
          </p:nvSpPr>
          <p:spPr>
            <a:xfrm>
              <a:off x="4059009" y="2134551"/>
              <a:ext cx="31827" cy="474627"/>
            </a:xfrm>
            <a:custGeom>
              <a:rect b="b" l="l" r="r" t="t"/>
              <a:pathLst>
                <a:path extrusionOk="0" h="8694" w="583">
                  <a:moveTo>
                    <a:pt x="0" y="0"/>
                  </a:moveTo>
                  <a:lnTo>
                    <a:pt x="135" y="8380"/>
                  </a:lnTo>
                  <a:lnTo>
                    <a:pt x="314" y="8693"/>
                  </a:lnTo>
                  <a:lnTo>
                    <a:pt x="583" y="8514"/>
                  </a:lnTo>
                  <a:lnTo>
                    <a:pt x="583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9"/>
            <p:cNvSpPr/>
            <p:nvPr/>
          </p:nvSpPr>
          <p:spPr>
            <a:xfrm>
              <a:off x="4056552" y="2107637"/>
              <a:ext cx="34284" cy="39197"/>
            </a:xfrm>
            <a:custGeom>
              <a:rect b="b" l="l" r="r" t="t"/>
              <a:pathLst>
                <a:path extrusionOk="0" h="718" w="628">
                  <a:moveTo>
                    <a:pt x="269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7"/>
                  </a:lnTo>
                  <a:lnTo>
                    <a:pt x="628" y="53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9"/>
            <p:cNvSpPr/>
            <p:nvPr/>
          </p:nvSpPr>
          <p:spPr>
            <a:xfrm>
              <a:off x="3887752" y="2026895"/>
              <a:ext cx="188399" cy="592056"/>
            </a:xfrm>
            <a:custGeom>
              <a:rect b="b" l="l" r="r" t="t"/>
              <a:pathLst>
                <a:path extrusionOk="0" h="10845" w="3451">
                  <a:moveTo>
                    <a:pt x="314" y="1"/>
                  </a:moveTo>
                  <a:lnTo>
                    <a:pt x="0" y="180"/>
                  </a:lnTo>
                  <a:lnTo>
                    <a:pt x="0" y="8694"/>
                  </a:lnTo>
                  <a:lnTo>
                    <a:pt x="314" y="9231"/>
                  </a:lnTo>
                  <a:lnTo>
                    <a:pt x="3137" y="10845"/>
                  </a:lnTo>
                  <a:lnTo>
                    <a:pt x="3451" y="10665"/>
                  </a:lnTo>
                  <a:lnTo>
                    <a:pt x="3451" y="2196"/>
                  </a:lnTo>
                  <a:lnTo>
                    <a:pt x="3137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9"/>
            <p:cNvSpPr/>
            <p:nvPr/>
          </p:nvSpPr>
          <p:spPr>
            <a:xfrm>
              <a:off x="4103011" y="2134551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70" y="0"/>
                  </a:moveTo>
                  <a:lnTo>
                    <a:pt x="1" y="135"/>
                  </a:lnTo>
                  <a:lnTo>
                    <a:pt x="45" y="359"/>
                  </a:lnTo>
                  <a:lnTo>
                    <a:pt x="2779" y="2017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9"/>
            <p:cNvSpPr/>
            <p:nvPr/>
          </p:nvSpPr>
          <p:spPr>
            <a:xfrm>
              <a:off x="4257126" y="2249522"/>
              <a:ext cx="29425" cy="472171"/>
            </a:xfrm>
            <a:custGeom>
              <a:rect b="b" l="l" r="r" t="t"/>
              <a:pathLst>
                <a:path extrusionOk="0" h="8649" w="539">
                  <a:moveTo>
                    <a:pt x="1" y="0"/>
                  </a:moveTo>
                  <a:lnTo>
                    <a:pt x="135" y="8335"/>
                  </a:lnTo>
                  <a:lnTo>
                    <a:pt x="314" y="8649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9"/>
            <p:cNvSpPr/>
            <p:nvPr/>
          </p:nvSpPr>
          <p:spPr>
            <a:xfrm>
              <a:off x="4254670" y="2222608"/>
              <a:ext cx="31882" cy="36741"/>
            </a:xfrm>
            <a:custGeom>
              <a:rect b="b" l="l" r="r" t="t"/>
              <a:pathLst>
                <a:path extrusionOk="0" h="673" w="584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3"/>
                  </a:lnTo>
                  <a:lnTo>
                    <a:pt x="583" y="538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9"/>
            <p:cNvSpPr/>
            <p:nvPr/>
          </p:nvSpPr>
          <p:spPr>
            <a:xfrm>
              <a:off x="4085869" y="2141866"/>
              <a:ext cx="188453" cy="589599"/>
            </a:xfrm>
            <a:custGeom>
              <a:rect b="b" l="l" r="r" t="t"/>
              <a:pathLst>
                <a:path extrusionOk="0" h="10800" w="3452">
                  <a:moveTo>
                    <a:pt x="315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5" y="9231"/>
                  </a:lnTo>
                  <a:lnTo>
                    <a:pt x="3138" y="10800"/>
                  </a:lnTo>
                  <a:lnTo>
                    <a:pt x="3451" y="10621"/>
                  </a:lnTo>
                  <a:lnTo>
                    <a:pt x="3451" y="2152"/>
                  </a:lnTo>
                  <a:lnTo>
                    <a:pt x="3138" y="1614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9"/>
            <p:cNvSpPr/>
            <p:nvPr/>
          </p:nvSpPr>
          <p:spPr>
            <a:xfrm>
              <a:off x="4301183" y="2247066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69" y="1"/>
                  </a:moveTo>
                  <a:lnTo>
                    <a:pt x="0" y="180"/>
                  </a:lnTo>
                  <a:lnTo>
                    <a:pt x="45" y="404"/>
                  </a:lnTo>
                  <a:lnTo>
                    <a:pt x="2778" y="2062"/>
                  </a:lnTo>
                  <a:lnTo>
                    <a:pt x="3047" y="161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4455298" y="2362037"/>
              <a:ext cx="29371" cy="474627"/>
            </a:xfrm>
            <a:custGeom>
              <a:rect b="b" l="l" r="r" t="t"/>
              <a:pathLst>
                <a:path extrusionOk="0" h="8694" w="538">
                  <a:moveTo>
                    <a:pt x="0" y="1"/>
                  </a:moveTo>
                  <a:lnTo>
                    <a:pt x="90" y="8380"/>
                  </a:lnTo>
                  <a:lnTo>
                    <a:pt x="314" y="8694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4452841" y="2335123"/>
              <a:ext cx="31827" cy="39197"/>
            </a:xfrm>
            <a:custGeom>
              <a:rect b="b" l="l" r="r" t="t"/>
              <a:pathLst>
                <a:path extrusionOk="0" h="718" w="583">
                  <a:moveTo>
                    <a:pt x="269" y="1"/>
                  </a:moveTo>
                  <a:lnTo>
                    <a:pt x="0" y="180"/>
                  </a:lnTo>
                  <a:lnTo>
                    <a:pt x="0" y="583"/>
                  </a:lnTo>
                  <a:lnTo>
                    <a:pt x="359" y="718"/>
                  </a:lnTo>
                  <a:lnTo>
                    <a:pt x="583" y="58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9"/>
            <p:cNvSpPr/>
            <p:nvPr/>
          </p:nvSpPr>
          <p:spPr>
            <a:xfrm>
              <a:off x="4284041" y="2256838"/>
              <a:ext cx="188399" cy="589599"/>
            </a:xfrm>
            <a:custGeom>
              <a:rect b="b" l="l" r="r" t="t"/>
              <a:pathLst>
                <a:path extrusionOk="0" h="10800" w="3451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7"/>
                  </a:lnTo>
                  <a:lnTo>
                    <a:pt x="3092" y="10800"/>
                  </a:lnTo>
                  <a:lnTo>
                    <a:pt x="3451" y="10621"/>
                  </a:lnTo>
                  <a:lnTo>
                    <a:pt x="3451" y="2152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9"/>
            <p:cNvSpPr/>
            <p:nvPr/>
          </p:nvSpPr>
          <p:spPr>
            <a:xfrm>
              <a:off x="4499300" y="2362037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70" y="1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2779" y="2062"/>
                  </a:lnTo>
                  <a:lnTo>
                    <a:pt x="3048" y="161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9"/>
            <p:cNvSpPr/>
            <p:nvPr/>
          </p:nvSpPr>
          <p:spPr>
            <a:xfrm>
              <a:off x="4653415" y="2477008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1" y="1"/>
                  </a:moveTo>
                  <a:lnTo>
                    <a:pt x="90" y="8380"/>
                  </a:lnTo>
                  <a:lnTo>
                    <a:pt x="270" y="8694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9"/>
            <p:cNvSpPr/>
            <p:nvPr/>
          </p:nvSpPr>
          <p:spPr>
            <a:xfrm>
              <a:off x="4648556" y="2450094"/>
              <a:ext cx="34284" cy="39197"/>
            </a:xfrm>
            <a:custGeom>
              <a:rect b="b" l="l" r="r" t="t"/>
              <a:pathLst>
                <a:path extrusionOk="0" h="718" w="628">
                  <a:moveTo>
                    <a:pt x="314" y="1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8"/>
                  </a:lnTo>
                  <a:lnTo>
                    <a:pt x="627" y="538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9"/>
            <p:cNvSpPr/>
            <p:nvPr/>
          </p:nvSpPr>
          <p:spPr>
            <a:xfrm>
              <a:off x="4482212" y="2369352"/>
              <a:ext cx="185942" cy="592056"/>
            </a:xfrm>
            <a:custGeom>
              <a:rect b="b" l="l" r="r" t="t"/>
              <a:pathLst>
                <a:path extrusionOk="0" h="10845" w="3406">
                  <a:moveTo>
                    <a:pt x="314" y="1"/>
                  </a:moveTo>
                  <a:lnTo>
                    <a:pt x="0" y="225"/>
                  </a:lnTo>
                  <a:lnTo>
                    <a:pt x="0" y="8694"/>
                  </a:lnTo>
                  <a:lnTo>
                    <a:pt x="314" y="9232"/>
                  </a:lnTo>
                  <a:lnTo>
                    <a:pt x="3092" y="10845"/>
                  </a:lnTo>
                  <a:lnTo>
                    <a:pt x="3406" y="10666"/>
                  </a:lnTo>
                  <a:lnTo>
                    <a:pt x="3406" y="2197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9"/>
            <p:cNvSpPr/>
            <p:nvPr/>
          </p:nvSpPr>
          <p:spPr>
            <a:xfrm>
              <a:off x="4668101" y="2543064"/>
              <a:ext cx="163941" cy="330285"/>
            </a:xfrm>
            <a:custGeom>
              <a:rect b="b" l="l" r="r" t="t"/>
              <a:pathLst>
                <a:path extrusionOk="0" h="6050" w="3003">
                  <a:moveTo>
                    <a:pt x="269" y="0"/>
                  </a:moveTo>
                  <a:lnTo>
                    <a:pt x="1" y="135"/>
                  </a:lnTo>
                  <a:lnTo>
                    <a:pt x="180" y="628"/>
                  </a:lnTo>
                  <a:lnTo>
                    <a:pt x="1569" y="2420"/>
                  </a:lnTo>
                  <a:lnTo>
                    <a:pt x="1614" y="5512"/>
                  </a:lnTo>
                  <a:lnTo>
                    <a:pt x="269" y="5736"/>
                  </a:lnTo>
                  <a:lnTo>
                    <a:pt x="1" y="5915"/>
                  </a:lnTo>
                  <a:lnTo>
                    <a:pt x="1255" y="5870"/>
                  </a:lnTo>
                  <a:lnTo>
                    <a:pt x="1748" y="6050"/>
                  </a:lnTo>
                  <a:lnTo>
                    <a:pt x="2017" y="5870"/>
                  </a:lnTo>
                  <a:lnTo>
                    <a:pt x="2017" y="4392"/>
                  </a:lnTo>
                  <a:lnTo>
                    <a:pt x="2734" y="5019"/>
                  </a:lnTo>
                  <a:lnTo>
                    <a:pt x="3003" y="4885"/>
                  </a:lnTo>
                  <a:lnTo>
                    <a:pt x="3003" y="4437"/>
                  </a:lnTo>
                  <a:lnTo>
                    <a:pt x="2017" y="3854"/>
                  </a:lnTo>
                  <a:lnTo>
                    <a:pt x="2017" y="2286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9"/>
            <p:cNvSpPr/>
            <p:nvPr/>
          </p:nvSpPr>
          <p:spPr>
            <a:xfrm>
              <a:off x="4668101" y="2550380"/>
              <a:ext cx="149310" cy="340111"/>
            </a:xfrm>
            <a:custGeom>
              <a:rect b="b" l="l" r="r" t="t"/>
              <a:pathLst>
                <a:path extrusionOk="0" h="6230" w="2735">
                  <a:moveTo>
                    <a:pt x="1" y="1"/>
                  </a:moveTo>
                  <a:lnTo>
                    <a:pt x="1" y="449"/>
                  </a:lnTo>
                  <a:lnTo>
                    <a:pt x="1390" y="2241"/>
                  </a:lnTo>
                  <a:lnTo>
                    <a:pt x="1390" y="5512"/>
                  </a:lnTo>
                  <a:lnTo>
                    <a:pt x="1" y="5781"/>
                  </a:lnTo>
                  <a:lnTo>
                    <a:pt x="1" y="6229"/>
                  </a:lnTo>
                  <a:lnTo>
                    <a:pt x="1748" y="5916"/>
                  </a:lnTo>
                  <a:lnTo>
                    <a:pt x="1748" y="4347"/>
                  </a:lnTo>
                  <a:lnTo>
                    <a:pt x="2734" y="4885"/>
                  </a:lnTo>
                  <a:lnTo>
                    <a:pt x="2734" y="4437"/>
                  </a:lnTo>
                  <a:lnTo>
                    <a:pt x="1748" y="3899"/>
                  </a:lnTo>
                  <a:lnTo>
                    <a:pt x="1748" y="23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>
              <a:off x="5565879" y="2892891"/>
              <a:ext cx="151713" cy="403657"/>
            </a:xfrm>
            <a:custGeom>
              <a:rect b="b" l="l" r="r" t="t"/>
              <a:pathLst>
                <a:path extrusionOk="0" h="7394" w="2779">
                  <a:moveTo>
                    <a:pt x="1" y="0"/>
                  </a:moveTo>
                  <a:lnTo>
                    <a:pt x="180" y="6049"/>
                  </a:lnTo>
                  <a:lnTo>
                    <a:pt x="1614" y="7394"/>
                  </a:lnTo>
                  <a:lnTo>
                    <a:pt x="2779" y="6722"/>
                  </a:lnTo>
                  <a:lnTo>
                    <a:pt x="2779" y="5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9"/>
            <p:cNvSpPr/>
            <p:nvPr/>
          </p:nvSpPr>
          <p:spPr>
            <a:xfrm>
              <a:off x="5372620" y="2547978"/>
              <a:ext cx="344970" cy="411027"/>
            </a:xfrm>
            <a:custGeom>
              <a:rect b="b" l="l" r="r" t="t"/>
              <a:pathLst>
                <a:path extrusionOk="0" h="7529" w="6319">
                  <a:moveTo>
                    <a:pt x="1300" y="0"/>
                  </a:moveTo>
                  <a:lnTo>
                    <a:pt x="1" y="941"/>
                  </a:lnTo>
                  <a:lnTo>
                    <a:pt x="5154" y="7528"/>
                  </a:lnTo>
                  <a:lnTo>
                    <a:pt x="6319" y="6856"/>
                  </a:lnTo>
                  <a:lnTo>
                    <a:pt x="2510" y="269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9"/>
            <p:cNvSpPr/>
            <p:nvPr/>
          </p:nvSpPr>
          <p:spPr>
            <a:xfrm>
              <a:off x="5154904" y="2393864"/>
              <a:ext cx="354797" cy="205541"/>
            </a:xfrm>
            <a:custGeom>
              <a:rect b="b" l="l" r="r" t="t"/>
              <a:pathLst>
                <a:path extrusionOk="0" h="3765" w="6499">
                  <a:moveTo>
                    <a:pt x="1121" y="0"/>
                  </a:moveTo>
                  <a:lnTo>
                    <a:pt x="1" y="672"/>
                  </a:lnTo>
                  <a:lnTo>
                    <a:pt x="852" y="3674"/>
                  </a:lnTo>
                  <a:lnTo>
                    <a:pt x="5378" y="3764"/>
                  </a:lnTo>
                  <a:lnTo>
                    <a:pt x="6498" y="3092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9"/>
            <p:cNvSpPr/>
            <p:nvPr/>
          </p:nvSpPr>
          <p:spPr>
            <a:xfrm>
              <a:off x="4946961" y="2430550"/>
              <a:ext cx="707027" cy="985886"/>
            </a:xfrm>
            <a:custGeom>
              <a:rect b="b" l="l" r="r" t="t"/>
              <a:pathLst>
                <a:path extrusionOk="0" h="18059" w="12951">
                  <a:moveTo>
                    <a:pt x="3810" y="0"/>
                  </a:moveTo>
                  <a:lnTo>
                    <a:pt x="1" y="2196"/>
                  </a:lnTo>
                  <a:lnTo>
                    <a:pt x="1" y="8380"/>
                  </a:lnTo>
                  <a:lnTo>
                    <a:pt x="3810" y="14967"/>
                  </a:lnTo>
                  <a:lnTo>
                    <a:pt x="9142" y="18058"/>
                  </a:lnTo>
                  <a:lnTo>
                    <a:pt x="12951" y="15863"/>
                  </a:lnTo>
                  <a:lnTo>
                    <a:pt x="12951" y="9679"/>
                  </a:lnTo>
                  <a:lnTo>
                    <a:pt x="9187" y="3092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9"/>
            <p:cNvSpPr/>
            <p:nvPr/>
          </p:nvSpPr>
          <p:spPr>
            <a:xfrm>
              <a:off x="5331075" y="2973578"/>
              <a:ext cx="298457" cy="457540"/>
            </a:xfrm>
            <a:custGeom>
              <a:rect b="b" l="l" r="r" t="t"/>
              <a:pathLst>
                <a:path extrusionOk="0" h="8381" w="5467">
                  <a:moveTo>
                    <a:pt x="5467" y="1"/>
                  </a:moveTo>
                  <a:lnTo>
                    <a:pt x="0" y="987"/>
                  </a:lnTo>
                  <a:lnTo>
                    <a:pt x="179" y="7036"/>
                  </a:lnTo>
                  <a:lnTo>
                    <a:pt x="1613" y="8380"/>
                  </a:lnTo>
                  <a:lnTo>
                    <a:pt x="5467" y="6185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9"/>
            <p:cNvSpPr/>
            <p:nvPr/>
          </p:nvSpPr>
          <p:spPr>
            <a:xfrm>
              <a:off x="5211190" y="2613979"/>
              <a:ext cx="418342" cy="479541"/>
            </a:xfrm>
            <a:custGeom>
              <a:rect b="b" l="l" r="r" t="t"/>
              <a:pathLst>
                <a:path extrusionOk="0" h="8784" w="7663">
                  <a:moveTo>
                    <a:pt x="3854" y="1"/>
                  </a:moveTo>
                  <a:lnTo>
                    <a:pt x="852" y="583"/>
                  </a:lnTo>
                  <a:lnTo>
                    <a:pt x="0" y="2197"/>
                  </a:lnTo>
                  <a:lnTo>
                    <a:pt x="3809" y="8784"/>
                  </a:lnTo>
                  <a:lnTo>
                    <a:pt x="7663" y="6588"/>
                  </a:lnTo>
                  <a:lnTo>
                    <a:pt x="38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9"/>
            <p:cNvSpPr/>
            <p:nvPr/>
          </p:nvSpPr>
          <p:spPr>
            <a:xfrm>
              <a:off x="4920101" y="2445235"/>
              <a:ext cx="501487" cy="288685"/>
            </a:xfrm>
            <a:custGeom>
              <a:rect b="b" l="l" r="r" t="t"/>
              <a:pathLst>
                <a:path extrusionOk="0" h="5288" w="9186">
                  <a:moveTo>
                    <a:pt x="3809" y="0"/>
                  </a:moveTo>
                  <a:lnTo>
                    <a:pt x="0" y="2196"/>
                  </a:lnTo>
                  <a:lnTo>
                    <a:pt x="851" y="5243"/>
                  </a:lnTo>
                  <a:lnTo>
                    <a:pt x="5332" y="5288"/>
                  </a:lnTo>
                  <a:lnTo>
                    <a:pt x="9186" y="3092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9"/>
            <p:cNvSpPr/>
            <p:nvPr/>
          </p:nvSpPr>
          <p:spPr>
            <a:xfrm>
              <a:off x="4658329" y="2565065"/>
              <a:ext cx="261826" cy="440398"/>
            </a:xfrm>
            <a:custGeom>
              <a:rect b="b" l="l" r="r" t="t"/>
              <a:pathLst>
                <a:path extrusionOk="0" h="8067" w="4796">
                  <a:moveTo>
                    <a:pt x="4795" y="1"/>
                  </a:moveTo>
                  <a:lnTo>
                    <a:pt x="986" y="2196"/>
                  </a:lnTo>
                  <a:lnTo>
                    <a:pt x="0" y="8066"/>
                  </a:lnTo>
                  <a:lnTo>
                    <a:pt x="3406" y="6812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9"/>
            <p:cNvSpPr/>
            <p:nvPr/>
          </p:nvSpPr>
          <p:spPr>
            <a:xfrm>
              <a:off x="4907818" y="3328318"/>
              <a:ext cx="511368" cy="222628"/>
            </a:xfrm>
            <a:custGeom>
              <a:rect b="b" l="l" r="r" t="t"/>
              <a:pathLst>
                <a:path extrusionOk="0" h="4078" w="9367">
                  <a:moveTo>
                    <a:pt x="1256" y="0"/>
                  </a:moveTo>
                  <a:lnTo>
                    <a:pt x="1" y="2017"/>
                  </a:lnTo>
                  <a:lnTo>
                    <a:pt x="5557" y="4078"/>
                  </a:lnTo>
                  <a:lnTo>
                    <a:pt x="9366" y="1882"/>
                  </a:lnTo>
                  <a:lnTo>
                    <a:pt x="5916" y="107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9"/>
            <p:cNvSpPr/>
            <p:nvPr/>
          </p:nvSpPr>
          <p:spPr>
            <a:xfrm>
              <a:off x="5010561" y="3093462"/>
              <a:ext cx="408625" cy="337655"/>
            </a:xfrm>
            <a:custGeom>
              <a:rect b="b" l="l" r="r" t="t"/>
              <a:pathLst>
                <a:path extrusionOk="0" h="6185" w="7485">
                  <a:moveTo>
                    <a:pt x="7484" y="1"/>
                  </a:moveTo>
                  <a:lnTo>
                    <a:pt x="3362" y="90"/>
                  </a:lnTo>
                  <a:lnTo>
                    <a:pt x="1" y="2107"/>
                  </a:lnTo>
                  <a:lnTo>
                    <a:pt x="1" y="5243"/>
                  </a:lnTo>
                  <a:lnTo>
                    <a:pt x="7484" y="6184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9"/>
            <p:cNvSpPr/>
            <p:nvPr/>
          </p:nvSpPr>
          <p:spPr>
            <a:xfrm>
              <a:off x="4866272" y="2733864"/>
              <a:ext cx="552913" cy="474627"/>
            </a:xfrm>
            <a:custGeom>
              <a:rect b="b" l="l" r="r" t="t"/>
              <a:pathLst>
                <a:path extrusionOk="0" h="8694" w="10128">
                  <a:moveTo>
                    <a:pt x="6318" y="1"/>
                  </a:moveTo>
                  <a:lnTo>
                    <a:pt x="0" y="4616"/>
                  </a:lnTo>
                  <a:lnTo>
                    <a:pt x="762" y="6856"/>
                  </a:lnTo>
                  <a:lnTo>
                    <a:pt x="2644" y="8694"/>
                  </a:lnTo>
                  <a:lnTo>
                    <a:pt x="10127" y="6588"/>
                  </a:lnTo>
                  <a:lnTo>
                    <a:pt x="63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9"/>
            <p:cNvSpPr/>
            <p:nvPr/>
          </p:nvSpPr>
          <p:spPr>
            <a:xfrm>
              <a:off x="4761072" y="2565065"/>
              <a:ext cx="450170" cy="464855"/>
            </a:xfrm>
            <a:custGeom>
              <a:rect b="b" l="l" r="r" t="t"/>
              <a:pathLst>
                <a:path extrusionOk="0" h="8515" w="8246">
                  <a:moveTo>
                    <a:pt x="2913" y="1"/>
                  </a:moveTo>
                  <a:lnTo>
                    <a:pt x="0" y="6991"/>
                  </a:lnTo>
                  <a:lnTo>
                    <a:pt x="1031" y="8290"/>
                  </a:lnTo>
                  <a:lnTo>
                    <a:pt x="2689" y="8515"/>
                  </a:lnTo>
                  <a:lnTo>
                    <a:pt x="8245" y="3093"/>
                  </a:lnTo>
                  <a:lnTo>
                    <a:pt x="29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9"/>
            <p:cNvSpPr/>
            <p:nvPr/>
          </p:nvSpPr>
          <p:spPr>
            <a:xfrm>
              <a:off x="4898045" y="3208434"/>
              <a:ext cx="112570" cy="210454"/>
            </a:xfrm>
            <a:custGeom>
              <a:rect b="b" l="l" r="r" t="t"/>
              <a:pathLst>
                <a:path extrusionOk="0" h="3855" w="2062">
                  <a:moveTo>
                    <a:pt x="2062" y="1"/>
                  </a:moveTo>
                  <a:lnTo>
                    <a:pt x="1" y="135"/>
                  </a:lnTo>
                  <a:lnTo>
                    <a:pt x="90" y="3182"/>
                  </a:lnTo>
                  <a:lnTo>
                    <a:pt x="807" y="3854"/>
                  </a:lnTo>
                  <a:lnTo>
                    <a:pt x="2062" y="313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9"/>
            <p:cNvSpPr/>
            <p:nvPr/>
          </p:nvSpPr>
          <p:spPr>
            <a:xfrm>
              <a:off x="4802672" y="3017634"/>
              <a:ext cx="207943" cy="232455"/>
            </a:xfrm>
            <a:custGeom>
              <a:rect b="b" l="l" r="r" t="t"/>
              <a:pathLst>
                <a:path extrusionOk="0" h="4258" w="3809">
                  <a:moveTo>
                    <a:pt x="1165" y="0"/>
                  </a:moveTo>
                  <a:lnTo>
                    <a:pt x="0" y="941"/>
                  </a:lnTo>
                  <a:lnTo>
                    <a:pt x="2554" y="4257"/>
                  </a:lnTo>
                  <a:lnTo>
                    <a:pt x="3809" y="3496"/>
                  </a:lnTo>
                  <a:lnTo>
                    <a:pt x="1927" y="225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9"/>
            <p:cNvSpPr/>
            <p:nvPr/>
          </p:nvSpPr>
          <p:spPr>
            <a:xfrm>
              <a:off x="4692558" y="2946719"/>
              <a:ext cx="215313" cy="122342"/>
            </a:xfrm>
            <a:custGeom>
              <a:rect b="b" l="l" r="r" t="t"/>
              <a:pathLst>
                <a:path extrusionOk="0" h="2241" w="3944">
                  <a:moveTo>
                    <a:pt x="1255" y="0"/>
                  </a:moveTo>
                  <a:lnTo>
                    <a:pt x="1" y="717"/>
                  </a:lnTo>
                  <a:lnTo>
                    <a:pt x="449" y="2196"/>
                  </a:lnTo>
                  <a:lnTo>
                    <a:pt x="2689" y="2240"/>
                  </a:lnTo>
                  <a:lnTo>
                    <a:pt x="3944" y="1524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9"/>
            <p:cNvSpPr/>
            <p:nvPr/>
          </p:nvSpPr>
          <p:spPr>
            <a:xfrm>
              <a:off x="4589815" y="2985807"/>
              <a:ext cx="352340" cy="491769"/>
            </a:xfrm>
            <a:custGeom>
              <a:rect b="b" l="l" r="r" t="t"/>
              <a:pathLst>
                <a:path extrusionOk="0" h="9008" w="6454">
                  <a:moveTo>
                    <a:pt x="1883" y="1"/>
                  </a:moveTo>
                  <a:lnTo>
                    <a:pt x="1" y="1076"/>
                  </a:lnTo>
                  <a:lnTo>
                    <a:pt x="1" y="4168"/>
                  </a:lnTo>
                  <a:lnTo>
                    <a:pt x="1883" y="7484"/>
                  </a:lnTo>
                  <a:lnTo>
                    <a:pt x="4571" y="9008"/>
                  </a:lnTo>
                  <a:lnTo>
                    <a:pt x="6453" y="7932"/>
                  </a:lnTo>
                  <a:lnTo>
                    <a:pt x="6453" y="4840"/>
                  </a:lnTo>
                  <a:lnTo>
                    <a:pt x="4571" y="1524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9"/>
            <p:cNvSpPr/>
            <p:nvPr/>
          </p:nvSpPr>
          <p:spPr>
            <a:xfrm>
              <a:off x="5524279" y="3120376"/>
              <a:ext cx="161539" cy="347427"/>
            </a:xfrm>
            <a:custGeom>
              <a:rect b="b" l="l" r="r" t="t"/>
              <a:pathLst>
                <a:path extrusionOk="0" h="6364" w="2959">
                  <a:moveTo>
                    <a:pt x="2958" y="0"/>
                  </a:moveTo>
                  <a:lnTo>
                    <a:pt x="1211" y="314"/>
                  </a:lnTo>
                  <a:lnTo>
                    <a:pt x="942" y="449"/>
                  </a:lnTo>
                  <a:lnTo>
                    <a:pt x="1211" y="717"/>
                  </a:lnTo>
                  <a:lnTo>
                    <a:pt x="1211" y="1882"/>
                  </a:lnTo>
                  <a:lnTo>
                    <a:pt x="270" y="1345"/>
                  </a:lnTo>
                  <a:lnTo>
                    <a:pt x="1" y="1479"/>
                  </a:lnTo>
                  <a:lnTo>
                    <a:pt x="270" y="1927"/>
                  </a:lnTo>
                  <a:lnTo>
                    <a:pt x="1211" y="2510"/>
                  </a:lnTo>
                  <a:lnTo>
                    <a:pt x="1211" y="4168"/>
                  </a:lnTo>
                  <a:lnTo>
                    <a:pt x="2465" y="5826"/>
                  </a:lnTo>
                  <a:lnTo>
                    <a:pt x="2690" y="6363"/>
                  </a:lnTo>
                  <a:lnTo>
                    <a:pt x="2958" y="6229"/>
                  </a:lnTo>
                  <a:lnTo>
                    <a:pt x="2958" y="5781"/>
                  </a:lnTo>
                  <a:lnTo>
                    <a:pt x="1614" y="3989"/>
                  </a:lnTo>
                  <a:lnTo>
                    <a:pt x="1614" y="673"/>
                  </a:lnTo>
                  <a:lnTo>
                    <a:pt x="2958" y="449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9"/>
            <p:cNvSpPr/>
            <p:nvPr/>
          </p:nvSpPr>
          <p:spPr>
            <a:xfrm>
              <a:off x="5524279" y="3130148"/>
              <a:ext cx="146854" cy="337655"/>
            </a:xfrm>
            <a:custGeom>
              <a:rect b="b" l="l" r="r" t="t"/>
              <a:pathLst>
                <a:path extrusionOk="0" h="6185" w="2690">
                  <a:moveTo>
                    <a:pt x="2690" y="1"/>
                  </a:moveTo>
                  <a:lnTo>
                    <a:pt x="942" y="270"/>
                  </a:lnTo>
                  <a:lnTo>
                    <a:pt x="942" y="1883"/>
                  </a:lnTo>
                  <a:lnTo>
                    <a:pt x="1" y="1300"/>
                  </a:lnTo>
                  <a:lnTo>
                    <a:pt x="1" y="1748"/>
                  </a:lnTo>
                  <a:lnTo>
                    <a:pt x="942" y="2286"/>
                  </a:lnTo>
                  <a:lnTo>
                    <a:pt x="942" y="3854"/>
                  </a:lnTo>
                  <a:lnTo>
                    <a:pt x="2690" y="6184"/>
                  </a:lnTo>
                  <a:lnTo>
                    <a:pt x="2690" y="5736"/>
                  </a:lnTo>
                  <a:lnTo>
                    <a:pt x="1345" y="3944"/>
                  </a:lnTo>
                  <a:lnTo>
                    <a:pt x="1345" y="673"/>
                  </a:lnTo>
                  <a:lnTo>
                    <a:pt x="2690" y="404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9"/>
            <p:cNvSpPr/>
            <p:nvPr/>
          </p:nvSpPr>
          <p:spPr>
            <a:xfrm>
              <a:off x="5688221" y="3049461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69" y="0"/>
                  </a:moveTo>
                  <a:lnTo>
                    <a:pt x="0" y="134"/>
                  </a:lnTo>
                  <a:lnTo>
                    <a:pt x="45" y="358"/>
                  </a:lnTo>
                  <a:lnTo>
                    <a:pt x="2778" y="2016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5842337" y="3164432"/>
              <a:ext cx="29371" cy="474627"/>
            </a:xfrm>
            <a:custGeom>
              <a:rect b="b" l="l" r="r" t="t"/>
              <a:pathLst>
                <a:path extrusionOk="0" h="8694" w="538">
                  <a:moveTo>
                    <a:pt x="0" y="0"/>
                  </a:moveTo>
                  <a:lnTo>
                    <a:pt x="135" y="8379"/>
                  </a:lnTo>
                  <a:lnTo>
                    <a:pt x="314" y="8693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5839880" y="3137518"/>
              <a:ext cx="31827" cy="36741"/>
            </a:xfrm>
            <a:custGeom>
              <a:rect b="b" l="l" r="r" t="t"/>
              <a:pathLst>
                <a:path extrusionOk="0" h="673" w="583">
                  <a:moveTo>
                    <a:pt x="269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672"/>
                  </a:lnTo>
                  <a:lnTo>
                    <a:pt x="583" y="53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9"/>
            <p:cNvSpPr/>
            <p:nvPr/>
          </p:nvSpPr>
          <p:spPr>
            <a:xfrm>
              <a:off x="5671079" y="3056777"/>
              <a:ext cx="188399" cy="592056"/>
            </a:xfrm>
            <a:custGeom>
              <a:rect b="b" l="l" r="r" t="t"/>
              <a:pathLst>
                <a:path extrusionOk="0" h="10845" w="3451">
                  <a:moveTo>
                    <a:pt x="314" y="0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231"/>
                  </a:lnTo>
                  <a:lnTo>
                    <a:pt x="3137" y="10844"/>
                  </a:lnTo>
                  <a:lnTo>
                    <a:pt x="3451" y="10665"/>
                  </a:lnTo>
                  <a:lnTo>
                    <a:pt x="3451" y="2151"/>
                  </a:lnTo>
                  <a:lnTo>
                    <a:pt x="3137" y="161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9"/>
            <p:cNvSpPr/>
            <p:nvPr/>
          </p:nvSpPr>
          <p:spPr>
            <a:xfrm>
              <a:off x="5886338" y="3164432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70" y="0"/>
                  </a:moveTo>
                  <a:lnTo>
                    <a:pt x="1" y="134"/>
                  </a:lnTo>
                  <a:lnTo>
                    <a:pt x="46" y="359"/>
                  </a:lnTo>
                  <a:lnTo>
                    <a:pt x="2779" y="2016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9"/>
            <p:cNvSpPr/>
            <p:nvPr/>
          </p:nvSpPr>
          <p:spPr>
            <a:xfrm>
              <a:off x="6040454" y="3276947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1" y="0"/>
                  </a:moveTo>
                  <a:lnTo>
                    <a:pt x="90" y="8380"/>
                  </a:lnTo>
                  <a:lnTo>
                    <a:pt x="314" y="8693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9"/>
            <p:cNvSpPr/>
            <p:nvPr/>
          </p:nvSpPr>
          <p:spPr>
            <a:xfrm>
              <a:off x="6037997" y="3252489"/>
              <a:ext cx="31882" cy="36741"/>
            </a:xfrm>
            <a:custGeom>
              <a:rect b="b" l="l" r="r" t="t"/>
              <a:pathLst>
                <a:path extrusionOk="0" h="673" w="584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2"/>
                  </a:lnTo>
                  <a:lnTo>
                    <a:pt x="583" y="538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9"/>
            <p:cNvSpPr/>
            <p:nvPr/>
          </p:nvSpPr>
          <p:spPr>
            <a:xfrm>
              <a:off x="5869251" y="3171748"/>
              <a:ext cx="188399" cy="589599"/>
            </a:xfrm>
            <a:custGeom>
              <a:rect b="b" l="l" r="r" t="t"/>
              <a:pathLst>
                <a:path extrusionOk="0" h="10800" w="3451">
                  <a:moveTo>
                    <a:pt x="314" y="0"/>
                  </a:moveTo>
                  <a:lnTo>
                    <a:pt x="0" y="180"/>
                  </a:lnTo>
                  <a:lnTo>
                    <a:pt x="0" y="8649"/>
                  </a:lnTo>
                  <a:lnTo>
                    <a:pt x="314" y="9186"/>
                  </a:lnTo>
                  <a:lnTo>
                    <a:pt x="3137" y="10800"/>
                  </a:lnTo>
                  <a:lnTo>
                    <a:pt x="3450" y="10620"/>
                  </a:lnTo>
                  <a:lnTo>
                    <a:pt x="3450" y="2151"/>
                  </a:lnTo>
                  <a:lnTo>
                    <a:pt x="3137" y="161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9"/>
            <p:cNvSpPr/>
            <p:nvPr/>
          </p:nvSpPr>
          <p:spPr>
            <a:xfrm>
              <a:off x="6084510" y="3276947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2779" y="2062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9"/>
            <p:cNvSpPr/>
            <p:nvPr/>
          </p:nvSpPr>
          <p:spPr>
            <a:xfrm>
              <a:off x="6238626" y="3391918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0" y="0"/>
                  </a:moveTo>
                  <a:lnTo>
                    <a:pt x="90" y="8380"/>
                  </a:lnTo>
                  <a:lnTo>
                    <a:pt x="314" y="8693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9"/>
            <p:cNvSpPr/>
            <p:nvPr/>
          </p:nvSpPr>
          <p:spPr>
            <a:xfrm>
              <a:off x="6236169" y="3365004"/>
              <a:ext cx="31882" cy="39197"/>
            </a:xfrm>
            <a:custGeom>
              <a:rect b="b" l="l" r="r" t="t"/>
              <a:pathLst>
                <a:path extrusionOk="0" h="718" w="584">
                  <a:moveTo>
                    <a:pt x="269" y="0"/>
                  </a:moveTo>
                  <a:lnTo>
                    <a:pt x="1" y="180"/>
                  </a:lnTo>
                  <a:lnTo>
                    <a:pt x="1" y="583"/>
                  </a:lnTo>
                  <a:lnTo>
                    <a:pt x="359" y="717"/>
                  </a:lnTo>
                  <a:lnTo>
                    <a:pt x="583" y="58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9"/>
            <p:cNvSpPr/>
            <p:nvPr/>
          </p:nvSpPr>
          <p:spPr>
            <a:xfrm>
              <a:off x="6067368" y="3286719"/>
              <a:ext cx="188399" cy="589599"/>
            </a:xfrm>
            <a:custGeom>
              <a:rect b="b" l="l" r="r" t="t"/>
              <a:pathLst>
                <a:path extrusionOk="0" h="10800" w="3451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6"/>
                  </a:lnTo>
                  <a:lnTo>
                    <a:pt x="3093" y="10800"/>
                  </a:lnTo>
                  <a:lnTo>
                    <a:pt x="3451" y="10620"/>
                  </a:lnTo>
                  <a:lnTo>
                    <a:pt x="3451" y="2151"/>
                  </a:lnTo>
                  <a:lnTo>
                    <a:pt x="3093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9"/>
            <p:cNvSpPr/>
            <p:nvPr/>
          </p:nvSpPr>
          <p:spPr>
            <a:xfrm>
              <a:off x="6282627" y="3391918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2779" y="2017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9"/>
            <p:cNvSpPr/>
            <p:nvPr/>
          </p:nvSpPr>
          <p:spPr>
            <a:xfrm>
              <a:off x="6436743" y="3506889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1" y="0"/>
                  </a:moveTo>
                  <a:lnTo>
                    <a:pt x="91" y="8380"/>
                  </a:lnTo>
                  <a:lnTo>
                    <a:pt x="270" y="8693"/>
                  </a:lnTo>
                  <a:lnTo>
                    <a:pt x="539" y="8514"/>
                  </a:lnTo>
                  <a:lnTo>
                    <a:pt x="539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9"/>
            <p:cNvSpPr/>
            <p:nvPr/>
          </p:nvSpPr>
          <p:spPr>
            <a:xfrm>
              <a:off x="6431884" y="3479975"/>
              <a:ext cx="34284" cy="39197"/>
            </a:xfrm>
            <a:custGeom>
              <a:rect b="b" l="l" r="r" t="t"/>
              <a:pathLst>
                <a:path extrusionOk="0" h="718" w="628">
                  <a:moveTo>
                    <a:pt x="314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7"/>
                  </a:lnTo>
                  <a:lnTo>
                    <a:pt x="628" y="53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9"/>
            <p:cNvSpPr/>
            <p:nvPr/>
          </p:nvSpPr>
          <p:spPr>
            <a:xfrm>
              <a:off x="6265540" y="3399233"/>
              <a:ext cx="185942" cy="592056"/>
            </a:xfrm>
            <a:custGeom>
              <a:rect b="b" l="l" r="r" t="t"/>
              <a:pathLst>
                <a:path extrusionOk="0" h="10845" w="3406">
                  <a:moveTo>
                    <a:pt x="314" y="1"/>
                  </a:moveTo>
                  <a:lnTo>
                    <a:pt x="0" y="180"/>
                  </a:lnTo>
                  <a:lnTo>
                    <a:pt x="0" y="8649"/>
                  </a:lnTo>
                  <a:lnTo>
                    <a:pt x="314" y="9231"/>
                  </a:lnTo>
                  <a:lnTo>
                    <a:pt x="3092" y="10845"/>
                  </a:lnTo>
                  <a:lnTo>
                    <a:pt x="3406" y="10665"/>
                  </a:lnTo>
                  <a:lnTo>
                    <a:pt x="3406" y="2196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9"/>
            <p:cNvSpPr/>
            <p:nvPr/>
          </p:nvSpPr>
          <p:spPr>
            <a:xfrm>
              <a:off x="6480799" y="3506889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69" y="0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2779" y="2017"/>
                  </a:lnTo>
                  <a:lnTo>
                    <a:pt x="3048" y="161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9"/>
            <p:cNvSpPr/>
            <p:nvPr/>
          </p:nvSpPr>
          <p:spPr>
            <a:xfrm>
              <a:off x="6634914" y="3621860"/>
              <a:ext cx="29425" cy="472171"/>
            </a:xfrm>
            <a:custGeom>
              <a:rect b="b" l="l" r="r" t="t"/>
              <a:pathLst>
                <a:path extrusionOk="0" h="8649" w="539">
                  <a:moveTo>
                    <a:pt x="0" y="0"/>
                  </a:moveTo>
                  <a:lnTo>
                    <a:pt x="90" y="8335"/>
                  </a:lnTo>
                  <a:lnTo>
                    <a:pt x="269" y="8649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9"/>
            <p:cNvSpPr/>
            <p:nvPr/>
          </p:nvSpPr>
          <p:spPr>
            <a:xfrm>
              <a:off x="6630001" y="3594946"/>
              <a:ext cx="34339" cy="36741"/>
            </a:xfrm>
            <a:custGeom>
              <a:rect b="b" l="l" r="r" t="t"/>
              <a:pathLst>
                <a:path extrusionOk="0" h="673" w="629">
                  <a:moveTo>
                    <a:pt x="315" y="1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3"/>
                  </a:lnTo>
                  <a:lnTo>
                    <a:pt x="628" y="538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9"/>
            <p:cNvSpPr/>
            <p:nvPr/>
          </p:nvSpPr>
          <p:spPr>
            <a:xfrm>
              <a:off x="6463657" y="3514204"/>
              <a:ext cx="185997" cy="589599"/>
            </a:xfrm>
            <a:custGeom>
              <a:rect b="b" l="l" r="r" t="t"/>
              <a:pathLst>
                <a:path extrusionOk="0" h="10800" w="3407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7"/>
                  </a:lnTo>
                  <a:lnTo>
                    <a:pt x="3093" y="10800"/>
                  </a:lnTo>
                  <a:lnTo>
                    <a:pt x="3406" y="10621"/>
                  </a:lnTo>
                  <a:lnTo>
                    <a:pt x="3406" y="2152"/>
                  </a:lnTo>
                  <a:lnTo>
                    <a:pt x="3093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9"/>
            <p:cNvSpPr/>
            <p:nvPr/>
          </p:nvSpPr>
          <p:spPr>
            <a:xfrm>
              <a:off x="4880958" y="3250033"/>
              <a:ext cx="61198" cy="408570"/>
            </a:xfrm>
            <a:custGeom>
              <a:rect b="b" l="l" r="r" t="t"/>
              <a:pathLst>
                <a:path extrusionOk="0" h="7484" w="1121">
                  <a:moveTo>
                    <a:pt x="1120" y="0"/>
                  </a:moveTo>
                  <a:lnTo>
                    <a:pt x="717" y="224"/>
                  </a:lnTo>
                  <a:lnTo>
                    <a:pt x="0" y="2062"/>
                  </a:lnTo>
                  <a:lnTo>
                    <a:pt x="0" y="7080"/>
                  </a:lnTo>
                  <a:lnTo>
                    <a:pt x="359" y="7484"/>
                  </a:lnTo>
                  <a:lnTo>
                    <a:pt x="1120" y="3092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4695015" y="3037178"/>
              <a:ext cx="247140" cy="325426"/>
            </a:xfrm>
            <a:custGeom>
              <a:rect b="b" l="l" r="r" t="t"/>
              <a:pathLst>
                <a:path extrusionOk="0" h="5961" w="4527">
                  <a:moveTo>
                    <a:pt x="1" y="1"/>
                  </a:moveTo>
                  <a:lnTo>
                    <a:pt x="3092" y="5513"/>
                  </a:lnTo>
                  <a:lnTo>
                    <a:pt x="3765" y="5961"/>
                  </a:lnTo>
                  <a:lnTo>
                    <a:pt x="4526" y="3899"/>
                  </a:lnTo>
                  <a:lnTo>
                    <a:pt x="2644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9"/>
            <p:cNvSpPr/>
            <p:nvPr/>
          </p:nvSpPr>
          <p:spPr>
            <a:xfrm>
              <a:off x="4465070" y="2902663"/>
              <a:ext cx="374341" cy="168855"/>
            </a:xfrm>
            <a:custGeom>
              <a:rect b="b" l="l" r="r" t="t"/>
              <a:pathLst>
                <a:path extrusionOk="0" h="3093" w="6857">
                  <a:moveTo>
                    <a:pt x="0" y="0"/>
                  </a:moveTo>
                  <a:lnTo>
                    <a:pt x="2151" y="1838"/>
                  </a:lnTo>
                  <a:lnTo>
                    <a:pt x="4661" y="2734"/>
                  </a:lnTo>
                  <a:lnTo>
                    <a:pt x="6856" y="3092"/>
                  </a:lnTo>
                  <a:lnTo>
                    <a:pt x="4168" y="15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9"/>
            <p:cNvSpPr/>
            <p:nvPr/>
          </p:nvSpPr>
          <p:spPr>
            <a:xfrm>
              <a:off x="4504213" y="3362547"/>
              <a:ext cx="396342" cy="506455"/>
            </a:xfrm>
            <a:custGeom>
              <a:rect b="b" l="l" r="r" t="t"/>
              <a:pathLst>
                <a:path extrusionOk="0" h="9277" w="7260">
                  <a:moveTo>
                    <a:pt x="7260" y="1"/>
                  </a:moveTo>
                  <a:lnTo>
                    <a:pt x="6139" y="404"/>
                  </a:lnTo>
                  <a:lnTo>
                    <a:pt x="0" y="3496"/>
                  </a:lnTo>
                  <a:lnTo>
                    <a:pt x="538" y="9276"/>
                  </a:lnTo>
                  <a:lnTo>
                    <a:pt x="7260" y="5423"/>
                  </a:lnTo>
                  <a:lnTo>
                    <a:pt x="72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4313411" y="3051863"/>
              <a:ext cx="587142" cy="523597"/>
            </a:xfrm>
            <a:custGeom>
              <a:rect b="b" l="l" r="r" t="t"/>
              <a:pathLst>
                <a:path extrusionOk="0" h="9591" w="10755">
                  <a:moveTo>
                    <a:pt x="7439" y="1"/>
                  </a:moveTo>
                  <a:lnTo>
                    <a:pt x="6408" y="359"/>
                  </a:lnTo>
                  <a:lnTo>
                    <a:pt x="0" y="3989"/>
                  </a:lnTo>
                  <a:lnTo>
                    <a:pt x="2644" y="8380"/>
                  </a:lnTo>
                  <a:lnTo>
                    <a:pt x="4033" y="9590"/>
                  </a:lnTo>
                  <a:lnTo>
                    <a:pt x="10755" y="5692"/>
                  </a:lnTo>
                  <a:lnTo>
                    <a:pt x="74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4098152" y="2902663"/>
              <a:ext cx="621372" cy="359655"/>
            </a:xfrm>
            <a:custGeom>
              <a:rect b="b" l="l" r="r" t="t"/>
              <a:pathLst>
                <a:path extrusionOk="0" h="6588" w="11382">
                  <a:moveTo>
                    <a:pt x="6721" y="0"/>
                  </a:moveTo>
                  <a:lnTo>
                    <a:pt x="0" y="3899"/>
                  </a:lnTo>
                  <a:lnTo>
                    <a:pt x="1792" y="5602"/>
                  </a:lnTo>
                  <a:lnTo>
                    <a:pt x="4660" y="6587"/>
                  </a:lnTo>
                  <a:lnTo>
                    <a:pt x="11382" y="2734"/>
                  </a:lnTo>
                  <a:lnTo>
                    <a:pt x="67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9"/>
            <p:cNvSpPr/>
            <p:nvPr/>
          </p:nvSpPr>
          <p:spPr>
            <a:xfrm>
              <a:off x="3875523" y="3115463"/>
              <a:ext cx="222683" cy="344970"/>
            </a:xfrm>
            <a:custGeom>
              <a:rect b="b" l="l" r="r" t="t"/>
              <a:pathLst>
                <a:path extrusionOk="0" h="6319" w="4079">
                  <a:moveTo>
                    <a:pt x="4078" y="1"/>
                  </a:moveTo>
                  <a:lnTo>
                    <a:pt x="762" y="1883"/>
                  </a:lnTo>
                  <a:lnTo>
                    <a:pt x="0" y="6319"/>
                  </a:lnTo>
                  <a:lnTo>
                    <a:pt x="2420" y="5512"/>
                  </a:lnTo>
                  <a:lnTo>
                    <a:pt x="40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9"/>
            <p:cNvSpPr/>
            <p:nvPr/>
          </p:nvSpPr>
          <p:spPr>
            <a:xfrm>
              <a:off x="4122610" y="3805344"/>
              <a:ext cx="411027" cy="168800"/>
            </a:xfrm>
            <a:custGeom>
              <a:rect b="b" l="l" r="r" t="t"/>
              <a:pathLst>
                <a:path extrusionOk="0" h="3092" w="7529">
                  <a:moveTo>
                    <a:pt x="1793" y="0"/>
                  </a:moveTo>
                  <a:lnTo>
                    <a:pt x="0" y="1568"/>
                  </a:lnTo>
                  <a:lnTo>
                    <a:pt x="4212" y="3092"/>
                  </a:lnTo>
                  <a:lnTo>
                    <a:pt x="7528" y="1165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9"/>
            <p:cNvSpPr/>
            <p:nvPr/>
          </p:nvSpPr>
          <p:spPr>
            <a:xfrm>
              <a:off x="4198439" y="3570489"/>
              <a:ext cx="335198" cy="298512"/>
            </a:xfrm>
            <a:custGeom>
              <a:rect b="b" l="l" r="r" t="t"/>
              <a:pathLst>
                <a:path extrusionOk="0" h="5468" w="6140">
                  <a:moveTo>
                    <a:pt x="4884" y="0"/>
                  </a:moveTo>
                  <a:lnTo>
                    <a:pt x="0" y="1390"/>
                  </a:lnTo>
                  <a:lnTo>
                    <a:pt x="538" y="4750"/>
                  </a:lnTo>
                  <a:lnTo>
                    <a:pt x="6139" y="5467"/>
                  </a:lnTo>
                  <a:lnTo>
                    <a:pt x="6139" y="90"/>
                  </a:lnTo>
                  <a:lnTo>
                    <a:pt x="48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9"/>
            <p:cNvSpPr/>
            <p:nvPr/>
          </p:nvSpPr>
          <p:spPr>
            <a:xfrm>
              <a:off x="4081010" y="3262261"/>
              <a:ext cx="452626" cy="401255"/>
            </a:xfrm>
            <a:custGeom>
              <a:rect b="b" l="l" r="r" t="t"/>
              <a:pathLst>
                <a:path extrusionOk="0" h="7350" w="8291">
                  <a:moveTo>
                    <a:pt x="4974" y="0"/>
                  </a:moveTo>
                  <a:lnTo>
                    <a:pt x="0" y="3944"/>
                  </a:lnTo>
                  <a:lnTo>
                    <a:pt x="2689" y="7349"/>
                  </a:lnTo>
                  <a:lnTo>
                    <a:pt x="8290" y="5736"/>
                  </a:lnTo>
                  <a:lnTo>
                    <a:pt x="49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9"/>
            <p:cNvSpPr/>
            <p:nvPr/>
          </p:nvSpPr>
          <p:spPr>
            <a:xfrm>
              <a:off x="3978266" y="3115463"/>
              <a:ext cx="374341" cy="389026"/>
            </a:xfrm>
            <a:custGeom>
              <a:rect b="b" l="l" r="r" t="t"/>
              <a:pathLst>
                <a:path extrusionOk="0" h="7126" w="6857">
                  <a:moveTo>
                    <a:pt x="2196" y="1"/>
                  </a:moveTo>
                  <a:lnTo>
                    <a:pt x="0" y="5199"/>
                  </a:lnTo>
                  <a:lnTo>
                    <a:pt x="807" y="7126"/>
                  </a:lnTo>
                  <a:lnTo>
                    <a:pt x="2644" y="6767"/>
                  </a:lnTo>
                  <a:lnTo>
                    <a:pt x="6856" y="2689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9"/>
            <p:cNvSpPr/>
            <p:nvPr/>
          </p:nvSpPr>
          <p:spPr>
            <a:xfrm>
              <a:off x="3875523" y="3399233"/>
              <a:ext cx="352285" cy="491769"/>
            </a:xfrm>
            <a:custGeom>
              <a:rect b="b" l="l" r="r" t="t"/>
              <a:pathLst>
                <a:path extrusionOk="0" h="9008" w="6453">
                  <a:moveTo>
                    <a:pt x="1882" y="1"/>
                  </a:moveTo>
                  <a:lnTo>
                    <a:pt x="0" y="1121"/>
                  </a:lnTo>
                  <a:lnTo>
                    <a:pt x="0" y="4168"/>
                  </a:lnTo>
                  <a:lnTo>
                    <a:pt x="1882" y="7439"/>
                  </a:lnTo>
                  <a:lnTo>
                    <a:pt x="4526" y="9007"/>
                  </a:lnTo>
                  <a:lnTo>
                    <a:pt x="6453" y="7887"/>
                  </a:lnTo>
                  <a:lnTo>
                    <a:pt x="6453" y="4840"/>
                  </a:lnTo>
                  <a:lnTo>
                    <a:pt x="4526" y="156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9"/>
            <p:cNvSpPr/>
            <p:nvPr/>
          </p:nvSpPr>
          <p:spPr>
            <a:xfrm>
              <a:off x="4012496" y="3714830"/>
              <a:ext cx="315654" cy="457485"/>
            </a:xfrm>
            <a:custGeom>
              <a:rect b="b" l="l" r="r" t="t"/>
              <a:pathLst>
                <a:path extrusionOk="0" h="8380" w="5782">
                  <a:moveTo>
                    <a:pt x="5781" y="0"/>
                  </a:moveTo>
                  <a:lnTo>
                    <a:pt x="1" y="1300"/>
                  </a:lnTo>
                  <a:lnTo>
                    <a:pt x="180" y="7080"/>
                  </a:lnTo>
                  <a:lnTo>
                    <a:pt x="1524" y="8380"/>
                  </a:lnTo>
                  <a:lnTo>
                    <a:pt x="5781" y="5960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9"/>
            <p:cNvSpPr/>
            <p:nvPr/>
          </p:nvSpPr>
          <p:spPr>
            <a:xfrm>
              <a:off x="3826608" y="3345405"/>
              <a:ext cx="501541" cy="501541"/>
            </a:xfrm>
            <a:custGeom>
              <a:rect b="b" l="l" r="r" t="t"/>
              <a:pathLst>
                <a:path extrusionOk="0" h="9187" w="9187">
                  <a:moveTo>
                    <a:pt x="4078" y="1"/>
                  </a:moveTo>
                  <a:lnTo>
                    <a:pt x="0" y="2914"/>
                  </a:lnTo>
                  <a:lnTo>
                    <a:pt x="4929" y="9187"/>
                  </a:lnTo>
                  <a:lnTo>
                    <a:pt x="9186" y="6767"/>
                  </a:lnTo>
                  <a:lnTo>
                    <a:pt x="5557" y="449"/>
                  </a:lnTo>
                  <a:lnTo>
                    <a:pt x="40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9"/>
            <p:cNvSpPr/>
            <p:nvPr/>
          </p:nvSpPr>
          <p:spPr>
            <a:xfrm>
              <a:off x="3616207" y="3208434"/>
              <a:ext cx="513770" cy="296055"/>
            </a:xfrm>
            <a:custGeom>
              <a:rect b="b" l="l" r="r" t="t"/>
              <a:pathLst>
                <a:path extrusionOk="0" h="5423" w="9411">
                  <a:moveTo>
                    <a:pt x="4257" y="1"/>
                  </a:moveTo>
                  <a:lnTo>
                    <a:pt x="1" y="2420"/>
                  </a:lnTo>
                  <a:lnTo>
                    <a:pt x="852" y="5333"/>
                  </a:lnTo>
                  <a:lnTo>
                    <a:pt x="5154" y="5423"/>
                  </a:lnTo>
                  <a:lnTo>
                    <a:pt x="9411" y="2958"/>
                  </a:lnTo>
                  <a:lnTo>
                    <a:pt x="42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9"/>
            <p:cNvSpPr/>
            <p:nvPr/>
          </p:nvSpPr>
          <p:spPr>
            <a:xfrm>
              <a:off x="3418090" y="3340547"/>
              <a:ext cx="677657" cy="946743"/>
            </a:xfrm>
            <a:custGeom>
              <a:rect b="b" l="l" r="r" t="t"/>
              <a:pathLst>
                <a:path extrusionOk="0" h="17342" w="12413">
                  <a:moveTo>
                    <a:pt x="3630" y="0"/>
                  </a:moveTo>
                  <a:lnTo>
                    <a:pt x="0" y="2106"/>
                  </a:lnTo>
                  <a:lnTo>
                    <a:pt x="0" y="8066"/>
                  </a:lnTo>
                  <a:lnTo>
                    <a:pt x="3630" y="14384"/>
                  </a:lnTo>
                  <a:lnTo>
                    <a:pt x="8783" y="17342"/>
                  </a:lnTo>
                  <a:lnTo>
                    <a:pt x="12412" y="15236"/>
                  </a:lnTo>
                  <a:lnTo>
                    <a:pt x="12412" y="9276"/>
                  </a:lnTo>
                  <a:lnTo>
                    <a:pt x="8783" y="3003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9"/>
            <p:cNvSpPr/>
            <p:nvPr/>
          </p:nvSpPr>
          <p:spPr>
            <a:xfrm>
              <a:off x="3630893" y="3661003"/>
              <a:ext cx="210454" cy="330285"/>
            </a:xfrm>
            <a:custGeom>
              <a:rect b="b" l="l" r="r" t="t"/>
              <a:pathLst>
                <a:path extrusionOk="0" h="6050" w="3855">
                  <a:moveTo>
                    <a:pt x="583" y="0"/>
                  </a:moveTo>
                  <a:lnTo>
                    <a:pt x="0" y="359"/>
                  </a:lnTo>
                  <a:lnTo>
                    <a:pt x="0" y="2599"/>
                  </a:lnTo>
                  <a:lnTo>
                    <a:pt x="1345" y="4929"/>
                  </a:lnTo>
                  <a:lnTo>
                    <a:pt x="3272" y="6050"/>
                  </a:lnTo>
                  <a:lnTo>
                    <a:pt x="3854" y="5736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9"/>
            <p:cNvSpPr/>
            <p:nvPr/>
          </p:nvSpPr>
          <p:spPr>
            <a:xfrm>
              <a:off x="3662666" y="3636545"/>
              <a:ext cx="222683" cy="337600"/>
            </a:xfrm>
            <a:custGeom>
              <a:rect b="b" l="l" r="r" t="t"/>
              <a:pathLst>
                <a:path extrusionOk="0" h="6184" w="4079">
                  <a:moveTo>
                    <a:pt x="763" y="0"/>
                  </a:moveTo>
                  <a:lnTo>
                    <a:pt x="1" y="448"/>
                  </a:lnTo>
                  <a:lnTo>
                    <a:pt x="1" y="2689"/>
                  </a:lnTo>
                  <a:lnTo>
                    <a:pt x="1345" y="5064"/>
                  </a:lnTo>
                  <a:lnTo>
                    <a:pt x="3272" y="6184"/>
                  </a:lnTo>
                  <a:lnTo>
                    <a:pt x="4079" y="5736"/>
                  </a:lnTo>
                  <a:lnTo>
                    <a:pt x="4079" y="3495"/>
                  </a:lnTo>
                  <a:lnTo>
                    <a:pt x="2690" y="112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9" name="Google Shape;1659;p39"/>
          <p:cNvSpPr/>
          <p:nvPr/>
        </p:nvSpPr>
        <p:spPr>
          <a:xfrm>
            <a:off x="993150" y="3854300"/>
            <a:ext cx="527700" cy="5277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0" name="Google Shape;1660;p39"/>
          <p:cNvSpPr/>
          <p:nvPr/>
        </p:nvSpPr>
        <p:spPr>
          <a:xfrm>
            <a:off x="535581" y="4280656"/>
            <a:ext cx="304200" cy="30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39"/>
          <p:cNvSpPr/>
          <p:nvPr/>
        </p:nvSpPr>
        <p:spPr>
          <a:xfrm>
            <a:off x="7642975" y="837013"/>
            <a:ext cx="527700" cy="5277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39"/>
          <p:cNvSpPr/>
          <p:nvPr/>
        </p:nvSpPr>
        <p:spPr>
          <a:xfrm>
            <a:off x="8303331" y="597194"/>
            <a:ext cx="304200" cy="30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40"/>
          <p:cNvSpPr txBox="1"/>
          <p:nvPr>
            <p:ph type="title"/>
          </p:nvPr>
        </p:nvSpPr>
        <p:spPr>
          <a:xfrm>
            <a:off x="1388100" y="1705825"/>
            <a:ext cx="6367800" cy="17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Mapping Demo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41"/>
          <p:cNvSpPr txBox="1"/>
          <p:nvPr>
            <p:ph type="title"/>
          </p:nvPr>
        </p:nvSpPr>
        <p:spPr>
          <a:xfrm>
            <a:off x="1108200" y="1364725"/>
            <a:ext cx="6367800" cy="17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91440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3000">
                <a:latin typeface="Arial"/>
                <a:ea typeface="Arial"/>
                <a:cs typeface="Arial"/>
                <a:sym typeface="Arial"/>
              </a:rPr>
              <a:t>Strawberries like well-drained soil and cool weather — where would you plant them?</a:t>
            </a:r>
            <a:endParaRPr i="1" sz="3000"/>
          </a:p>
        </p:txBody>
      </p:sp>
      <p:grpSp>
        <p:nvGrpSpPr>
          <p:cNvPr id="1673" name="Google Shape;1673;p41"/>
          <p:cNvGrpSpPr/>
          <p:nvPr/>
        </p:nvGrpSpPr>
        <p:grpSpPr>
          <a:xfrm flipH="1">
            <a:off x="335972" y="347182"/>
            <a:ext cx="1724489" cy="1308337"/>
            <a:chOff x="3179566" y="530397"/>
            <a:chExt cx="4972575" cy="3772598"/>
          </a:xfrm>
        </p:grpSpPr>
        <p:sp>
          <p:nvSpPr>
            <p:cNvPr id="1674" name="Google Shape;1674;p41"/>
            <p:cNvSpPr/>
            <p:nvPr/>
          </p:nvSpPr>
          <p:spPr>
            <a:xfrm>
              <a:off x="5946084" y="1531108"/>
              <a:ext cx="387865" cy="183467"/>
            </a:xfrm>
            <a:custGeom>
              <a:rect b="b" l="l" r="r" t="t"/>
              <a:pathLst>
                <a:path extrusionOk="0" h="1569" w="3317">
                  <a:moveTo>
                    <a:pt x="3317" y="1"/>
                  </a:moveTo>
                  <a:lnTo>
                    <a:pt x="1972" y="90"/>
                  </a:lnTo>
                  <a:lnTo>
                    <a:pt x="1" y="1255"/>
                  </a:lnTo>
                  <a:lnTo>
                    <a:pt x="359" y="1569"/>
                  </a:lnTo>
                  <a:lnTo>
                    <a:pt x="1569" y="1435"/>
                  </a:lnTo>
                  <a:lnTo>
                    <a:pt x="33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1"/>
            <p:cNvSpPr/>
            <p:nvPr/>
          </p:nvSpPr>
          <p:spPr>
            <a:xfrm>
              <a:off x="6433460" y="2264626"/>
              <a:ext cx="324955" cy="262163"/>
            </a:xfrm>
            <a:custGeom>
              <a:rect b="b" l="l" r="r" t="t"/>
              <a:pathLst>
                <a:path extrusionOk="0" h="2242" w="2779">
                  <a:moveTo>
                    <a:pt x="2778" y="1"/>
                  </a:moveTo>
                  <a:lnTo>
                    <a:pt x="627" y="897"/>
                  </a:lnTo>
                  <a:lnTo>
                    <a:pt x="0" y="2241"/>
                  </a:lnTo>
                  <a:lnTo>
                    <a:pt x="0" y="2241"/>
                  </a:lnTo>
                  <a:lnTo>
                    <a:pt x="2017" y="1121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1"/>
            <p:cNvSpPr/>
            <p:nvPr/>
          </p:nvSpPr>
          <p:spPr>
            <a:xfrm>
              <a:off x="6506777" y="2060345"/>
              <a:ext cx="251639" cy="340624"/>
            </a:xfrm>
            <a:custGeom>
              <a:rect b="b" l="l" r="r" t="t"/>
              <a:pathLst>
                <a:path extrusionOk="0" h="2913" w="2152">
                  <a:moveTo>
                    <a:pt x="2151" y="0"/>
                  </a:moveTo>
                  <a:lnTo>
                    <a:pt x="583" y="762"/>
                  </a:lnTo>
                  <a:lnTo>
                    <a:pt x="0" y="1076"/>
                  </a:lnTo>
                  <a:lnTo>
                    <a:pt x="135" y="2913"/>
                  </a:lnTo>
                  <a:lnTo>
                    <a:pt x="2151" y="1748"/>
                  </a:lnTo>
                  <a:lnTo>
                    <a:pt x="21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1"/>
            <p:cNvSpPr/>
            <p:nvPr/>
          </p:nvSpPr>
          <p:spPr>
            <a:xfrm>
              <a:off x="6417674" y="1824492"/>
              <a:ext cx="340741" cy="366934"/>
            </a:xfrm>
            <a:custGeom>
              <a:rect b="b" l="l" r="r" t="t"/>
              <a:pathLst>
                <a:path extrusionOk="0" h="3138" w="2914">
                  <a:moveTo>
                    <a:pt x="1793" y="1"/>
                  </a:moveTo>
                  <a:lnTo>
                    <a:pt x="1" y="1166"/>
                  </a:lnTo>
                  <a:lnTo>
                    <a:pt x="897" y="3138"/>
                  </a:lnTo>
                  <a:lnTo>
                    <a:pt x="2913" y="2017"/>
                  </a:lnTo>
                  <a:lnTo>
                    <a:pt x="21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1"/>
            <p:cNvSpPr/>
            <p:nvPr/>
          </p:nvSpPr>
          <p:spPr>
            <a:xfrm>
              <a:off x="6255254" y="1635879"/>
              <a:ext cx="414058" cy="324955"/>
            </a:xfrm>
            <a:custGeom>
              <a:rect b="b" l="l" r="r" t="t"/>
              <a:pathLst>
                <a:path extrusionOk="0" h="2779" w="3541">
                  <a:moveTo>
                    <a:pt x="2196" y="1"/>
                  </a:moveTo>
                  <a:lnTo>
                    <a:pt x="314" y="852"/>
                  </a:lnTo>
                  <a:lnTo>
                    <a:pt x="1" y="1121"/>
                  </a:lnTo>
                  <a:lnTo>
                    <a:pt x="1524" y="2779"/>
                  </a:lnTo>
                  <a:lnTo>
                    <a:pt x="3541" y="1614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1"/>
            <p:cNvSpPr/>
            <p:nvPr/>
          </p:nvSpPr>
          <p:spPr>
            <a:xfrm>
              <a:off x="6098096" y="1531108"/>
              <a:ext cx="414058" cy="235970"/>
            </a:xfrm>
            <a:custGeom>
              <a:rect b="b" l="l" r="r" t="t"/>
              <a:pathLst>
                <a:path extrusionOk="0" h="2018" w="3541">
                  <a:moveTo>
                    <a:pt x="2017" y="1"/>
                  </a:moveTo>
                  <a:lnTo>
                    <a:pt x="0" y="1121"/>
                  </a:lnTo>
                  <a:lnTo>
                    <a:pt x="359" y="1927"/>
                  </a:lnTo>
                  <a:lnTo>
                    <a:pt x="1569" y="2017"/>
                  </a:lnTo>
                  <a:lnTo>
                    <a:pt x="3540" y="897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1"/>
            <p:cNvSpPr/>
            <p:nvPr/>
          </p:nvSpPr>
          <p:spPr>
            <a:xfrm>
              <a:off x="5851836" y="1662072"/>
              <a:ext cx="670725" cy="880385"/>
            </a:xfrm>
            <a:custGeom>
              <a:rect b="b" l="l" r="r" t="t"/>
              <a:pathLst>
                <a:path extrusionOk="0" h="7529" w="5736">
                  <a:moveTo>
                    <a:pt x="2106" y="1"/>
                  </a:moveTo>
                  <a:lnTo>
                    <a:pt x="807" y="135"/>
                  </a:lnTo>
                  <a:lnTo>
                    <a:pt x="0" y="1211"/>
                  </a:lnTo>
                  <a:lnTo>
                    <a:pt x="0" y="3003"/>
                  </a:lnTo>
                  <a:lnTo>
                    <a:pt x="807" y="4975"/>
                  </a:lnTo>
                  <a:lnTo>
                    <a:pt x="2106" y="6633"/>
                  </a:lnTo>
                  <a:lnTo>
                    <a:pt x="3675" y="7529"/>
                  </a:lnTo>
                  <a:lnTo>
                    <a:pt x="4974" y="7394"/>
                  </a:lnTo>
                  <a:lnTo>
                    <a:pt x="5736" y="6319"/>
                  </a:lnTo>
                  <a:lnTo>
                    <a:pt x="5736" y="4527"/>
                  </a:lnTo>
                  <a:lnTo>
                    <a:pt x="4974" y="2555"/>
                  </a:lnTo>
                  <a:lnTo>
                    <a:pt x="3675" y="897"/>
                  </a:lnTo>
                  <a:lnTo>
                    <a:pt x="2106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1"/>
            <p:cNvSpPr/>
            <p:nvPr/>
          </p:nvSpPr>
          <p:spPr>
            <a:xfrm>
              <a:off x="3211021" y="530397"/>
              <a:ext cx="314431" cy="209660"/>
            </a:xfrm>
            <a:custGeom>
              <a:rect b="b" l="l" r="r" t="t"/>
              <a:pathLst>
                <a:path extrusionOk="0" h="1793" w="2689">
                  <a:moveTo>
                    <a:pt x="224" y="0"/>
                  </a:moveTo>
                  <a:lnTo>
                    <a:pt x="0" y="134"/>
                  </a:lnTo>
                  <a:lnTo>
                    <a:pt x="45" y="314"/>
                  </a:lnTo>
                  <a:lnTo>
                    <a:pt x="2420" y="1792"/>
                  </a:lnTo>
                  <a:lnTo>
                    <a:pt x="2689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1"/>
            <p:cNvSpPr/>
            <p:nvPr/>
          </p:nvSpPr>
          <p:spPr>
            <a:xfrm>
              <a:off x="3499144" y="745203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1" y="0"/>
                  </a:moveTo>
                  <a:lnTo>
                    <a:pt x="90" y="7304"/>
                  </a:lnTo>
                  <a:lnTo>
                    <a:pt x="270" y="7573"/>
                  </a:lnTo>
                  <a:lnTo>
                    <a:pt x="494" y="7439"/>
                  </a:lnTo>
                  <a:lnTo>
                    <a:pt x="494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1"/>
            <p:cNvSpPr/>
            <p:nvPr/>
          </p:nvSpPr>
          <p:spPr>
            <a:xfrm>
              <a:off x="3493882" y="692817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15" y="627"/>
                  </a:lnTo>
                  <a:lnTo>
                    <a:pt x="539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1"/>
            <p:cNvSpPr/>
            <p:nvPr/>
          </p:nvSpPr>
          <p:spPr>
            <a:xfrm>
              <a:off x="3179566" y="546066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269" y="0"/>
                  </a:moveTo>
                  <a:lnTo>
                    <a:pt x="0" y="180"/>
                  </a:lnTo>
                  <a:lnTo>
                    <a:pt x="0" y="7573"/>
                  </a:lnTo>
                  <a:lnTo>
                    <a:pt x="269" y="8021"/>
                  </a:lnTo>
                  <a:lnTo>
                    <a:pt x="2734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734" y="13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1"/>
            <p:cNvSpPr/>
            <p:nvPr/>
          </p:nvSpPr>
          <p:spPr>
            <a:xfrm>
              <a:off x="3582985" y="745203"/>
              <a:ext cx="309286" cy="209660"/>
            </a:xfrm>
            <a:custGeom>
              <a:rect b="b" l="l" r="r" t="t"/>
              <a:pathLst>
                <a:path extrusionOk="0" h="1793" w="2645">
                  <a:moveTo>
                    <a:pt x="225" y="0"/>
                  </a:moveTo>
                  <a:lnTo>
                    <a:pt x="1" y="135"/>
                  </a:lnTo>
                  <a:lnTo>
                    <a:pt x="1" y="314"/>
                  </a:lnTo>
                  <a:lnTo>
                    <a:pt x="2420" y="1793"/>
                  </a:lnTo>
                  <a:lnTo>
                    <a:pt x="2645" y="138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1"/>
            <p:cNvSpPr/>
            <p:nvPr/>
          </p:nvSpPr>
          <p:spPr>
            <a:xfrm>
              <a:off x="3871225" y="960008"/>
              <a:ext cx="57765" cy="885647"/>
            </a:xfrm>
            <a:custGeom>
              <a:rect b="b" l="l" r="r" t="t"/>
              <a:pathLst>
                <a:path extrusionOk="0" h="7574" w="494">
                  <a:moveTo>
                    <a:pt x="0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1"/>
            <p:cNvSpPr/>
            <p:nvPr/>
          </p:nvSpPr>
          <p:spPr>
            <a:xfrm>
              <a:off x="3865963" y="907622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25" y="0"/>
                  </a:moveTo>
                  <a:lnTo>
                    <a:pt x="0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1"/>
            <p:cNvSpPr/>
            <p:nvPr/>
          </p:nvSpPr>
          <p:spPr>
            <a:xfrm>
              <a:off x="3551530" y="760872"/>
              <a:ext cx="351265" cy="1105714"/>
            </a:xfrm>
            <a:custGeom>
              <a:rect b="b" l="l" r="r" t="t"/>
              <a:pathLst>
                <a:path extrusionOk="0" h="9456" w="3004">
                  <a:moveTo>
                    <a:pt x="270" y="1"/>
                  </a:moveTo>
                  <a:lnTo>
                    <a:pt x="1" y="135"/>
                  </a:lnTo>
                  <a:lnTo>
                    <a:pt x="1" y="7573"/>
                  </a:lnTo>
                  <a:lnTo>
                    <a:pt x="270" y="8022"/>
                  </a:lnTo>
                  <a:lnTo>
                    <a:pt x="2689" y="9455"/>
                  </a:lnTo>
                  <a:lnTo>
                    <a:pt x="3003" y="9276"/>
                  </a:lnTo>
                  <a:lnTo>
                    <a:pt x="3003" y="1883"/>
                  </a:lnTo>
                  <a:lnTo>
                    <a:pt x="2689" y="139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1"/>
            <p:cNvSpPr/>
            <p:nvPr/>
          </p:nvSpPr>
          <p:spPr>
            <a:xfrm>
              <a:off x="3955066" y="960008"/>
              <a:ext cx="309170" cy="204398"/>
            </a:xfrm>
            <a:custGeom>
              <a:rect b="b" l="l" r="r" t="t"/>
              <a:pathLst>
                <a:path extrusionOk="0" h="1748" w="2644">
                  <a:moveTo>
                    <a:pt x="224" y="0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2420" y="1748"/>
                  </a:lnTo>
                  <a:lnTo>
                    <a:pt x="2644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1"/>
            <p:cNvSpPr/>
            <p:nvPr/>
          </p:nvSpPr>
          <p:spPr>
            <a:xfrm>
              <a:off x="4243189" y="1174814"/>
              <a:ext cx="52503" cy="885647"/>
            </a:xfrm>
            <a:custGeom>
              <a:rect b="b" l="l" r="r" t="t"/>
              <a:pathLst>
                <a:path extrusionOk="0" h="7574" w="449">
                  <a:moveTo>
                    <a:pt x="1" y="1"/>
                  </a:moveTo>
                  <a:lnTo>
                    <a:pt x="90" y="7305"/>
                  </a:lnTo>
                  <a:lnTo>
                    <a:pt x="225" y="7573"/>
                  </a:lnTo>
                  <a:lnTo>
                    <a:pt x="449" y="7439"/>
                  </a:lnTo>
                  <a:lnTo>
                    <a:pt x="449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1"/>
            <p:cNvSpPr/>
            <p:nvPr/>
          </p:nvSpPr>
          <p:spPr>
            <a:xfrm>
              <a:off x="4232782" y="1122428"/>
              <a:ext cx="62910" cy="73434"/>
            </a:xfrm>
            <a:custGeom>
              <a:rect b="b" l="l" r="r" t="t"/>
              <a:pathLst>
                <a:path extrusionOk="0" h="628" w="538">
                  <a:moveTo>
                    <a:pt x="269" y="0"/>
                  </a:moveTo>
                  <a:lnTo>
                    <a:pt x="45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1"/>
            <p:cNvSpPr/>
            <p:nvPr/>
          </p:nvSpPr>
          <p:spPr>
            <a:xfrm>
              <a:off x="3923611" y="975677"/>
              <a:ext cx="345886" cy="1100452"/>
            </a:xfrm>
            <a:custGeom>
              <a:rect b="b" l="l" r="r" t="t"/>
              <a:pathLst>
                <a:path extrusionOk="0" h="9411" w="2958">
                  <a:moveTo>
                    <a:pt x="269" y="1"/>
                  </a:moveTo>
                  <a:lnTo>
                    <a:pt x="0" y="135"/>
                  </a:lnTo>
                  <a:lnTo>
                    <a:pt x="0" y="7529"/>
                  </a:lnTo>
                  <a:lnTo>
                    <a:pt x="269" y="8022"/>
                  </a:lnTo>
                  <a:lnTo>
                    <a:pt x="2689" y="9411"/>
                  </a:lnTo>
                  <a:lnTo>
                    <a:pt x="2958" y="9276"/>
                  </a:lnTo>
                  <a:lnTo>
                    <a:pt x="2958" y="1883"/>
                  </a:lnTo>
                  <a:lnTo>
                    <a:pt x="2689" y="13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1"/>
            <p:cNvSpPr/>
            <p:nvPr/>
          </p:nvSpPr>
          <p:spPr>
            <a:xfrm>
              <a:off x="4321768" y="1169552"/>
              <a:ext cx="314548" cy="209777"/>
            </a:xfrm>
            <a:custGeom>
              <a:rect b="b" l="l" r="r" t="t"/>
              <a:pathLst>
                <a:path extrusionOk="0" h="1794" w="2690">
                  <a:moveTo>
                    <a:pt x="225" y="1"/>
                  </a:moveTo>
                  <a:lnTo>
                    <a:pt x="1" y="135"/>
                  </a:lnTo>
                  <a:lnTo>
                    <a:pt x="46" y="359"/>
                  </a:lnTo>
                  <a:lnTo>
                    <a:pt x="2421" y="1793"/>
                  </a:lnTo>
                  <a:lnTo>
                    <a:pt x="2689" y="143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1"/>
            <p:cNvSpPr/>
            <p:nvPr/>
          </p:nvSpPr>
          <p:spPr>
            <a:xfrm>
              <a:off x="4610007" y="1384357"/>
              <a:ext cx="57765" cy="890909"/>
            </a:xfrm>
            <a:custGeom>
              <a:rect b="b" l="l" r="r" t="t"/>
              <a:pathLst>
                <a:path extrusionOk="0" h="7619" w="494">
                  <a:moveTo>
                    <a:pt x="0" y="1"/>
                  </a:moveTo>
                  <a:lnTo>
                    <a:pt x="90" y="7350"/>
                  </a:lnTo>
                  <a:lnTo>
                    <a:pt x="269" y="7619"/>
                  </a:lnTo>
                  <a:lnTo>
                    <a:pt x="493" y="7484"/>
                  </a:lnTo>
                  <a:lnTo>
                    <a:pt x="493" y="91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1"/>
            <p:cNvSpPr/>
            <p:nvPr/>
          </p:nvSpPr>
          <p:spPr>
            <a:xfrm>
              <a:off x="4604745" y="1337233"/>
              <a:ext cx="63027" cy="68289"/>
            </a:xfrm>
            <a:custGeom>
              <a:rect b="b" l="l" r="r" t="t"/>
              <a:pathLst>
                <a:path extrusionOk="0" h="584" w="539">
                  <a:moveTo>
                    <a:pt x="269" y="1"/>
                  </a:moveTo>
                  <a:lnTo>
                    <a:pt x="45" y="135"/>
                  </a:lnTo>
                  <a:lnTo>
                    <a:pt x="1" y="494"/>
                  </a:lnTo>
                  <a:lnTo>
                    <a:pt x="314" y="583"/>
                  </a:lnTo>
                  <a:lnTo>
                    <a:pt x="538" y="49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1"/>
            <p:cNvSpPr/>
            <p:nvPr/>
          </p:nvSpPr>
          <p:spPr>
            <a:xfrm>
              <a:off x="4290429" y="1185338"/>
              <a:ext cx="351148" cy="1105597"/>
            </a:xfrm>
            <a:custGeom>
              <a:rect b="b" l="l" r="r" t="t"/>
              <a:pathLst>
                <a:path extrusionOk="0" h="9455" w="3003">
                  <a:moveTo>
                    <a:pt x="269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269" y="8066"/>
                  </a:lnTo>
                  <a:lnTo>
                    <a:pt x="2733" y="9455"/>
                  </a:lnTo>
                  <a:lnTo>
                    <a:pt x="3002" y="9321"/>
                  </a:lnTo>
                  <a:lnTo>
                    <a:pt x="3002" y="1882"/>
                  </a:lnTo>
                  <a:lnTo>
                    <a:pt x="2733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1"/>
            <p:cNvSpPr/>
            <p:nvPr/>
          </p:nvSpPr>
          <p:spPr>
            <a:xfrm>
              <a:off x="4693848" y="1384357"/>
              <a:ext cx="309286" cy="209777"/>
            </a:xfrm>
            <a:custGeom>
              <a:rect b="b" l="l" r="r" t="t"/>
              <a:pathLst>
                <a:path extrusionOk="0" h="1794" w="2645">
                  <a:moveTo>
                    <a:pt x="224" y="1"/>
                  </a:moveTo>
                  <a:lnTo>
                    <a:pt x="0" y="135"/>
                  </a:lnTo>
                  <a:lnTo>
                    <a:pt x="0" y="315"/>
                  </a:lnTo>
                  <a:lnTo>
                    <a:pt x="2420" y="1793"/>
                  </a:lnTo>
                  <a:lnTo>
                    <a:pt x="2644" y="14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1"/>
            <p:cNvSpPr/>
            <p:nvPr/>
          </p:nvSpPr>
          <p:spPr>
            <a:xfrm>
              <a:off x="4981971" y="1599279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1" y="0"/>
                  </a:moveTo>
                  <a:lnTo>
                    <a:pt x="91" y="7304"/>
                  </a:lnTo>
                  <a:lnTo>
                    <a:pt x="270" y="7573"/>
                  </a:lnTo>
                  <a:lnTo>
                    <a:pt x="494" y="7483"/>
                  </a:lnTo>
                  <a:lnTo>
                    <a:pt x="494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1"/>
            <p:cNvSpPr/>
            <p:nvPr/>
          </p:nvSpPr>
          <p:spPr>
            <a:xfrm>
              <a:off x="4976826" y="1552039"/>
              <a:ext cx="62910" cy="68289"/>
            </a:xfrm>
            <a:custGeom>
              <a:rect b="b" l="l" r="r" t="t"/>
              <a:pathLst>
                <a:path extrusionOk="0" h="584" w="538">
                  <a:moveTo>
                    <a:pt x="224" y="1"/>
                  </a:moveTo>
                  <a:lnTo>
                    <a:pt x="0" y="135"/>
                  </a:lnTo>
                  <a:lnTo>
                    <a:pt x="0" y="494"/>
                  </a:lnTo>
                  <a:lnTo>
                    <a:pt x="314" y="583"/>
                  </a:lnTo>
                  <a:lnTo>
                    <a:pt x="538" y="44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1"/>
            <p:cNvSpPr/>
            <p:nvPr/>
          </p:nvSpPr>
          <p:spPr>
            <a:xfrm>
              <a:off x="4662393" y="1400143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269" y="0"/>
                  </a:moveTo>
                  <a:lnTo>
                    <a:pt x="1" y="180"/>
                  </a:lnTo>
                  <a:lnTo>
                    <a:pt x="1" y="7573"/>
                  </a:lnTo>
                  <a:lnTo>
                    <a:pt x="269" y="8066"/>
                  </a:lnTo>
                  <a:lnTo>
                    <a:pt x="2689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689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1"/>
            <p:cNvSpPr/>
            <p:nvPr/>
          </p:nvSpPr>
          <p:spPr>
            <a:xfrm>
              <a:off x="5013426" y="1719720"/>
              <a:ext cx="298763" cy="618456"/>
            </a:xfrm>
            <a:custGeom>
              <a:rect b="b" l="l" r="r" t="t"/>
              <a:pathLst>
                <a:path extrusionOk="0" h="5289" w="2555">
                  <a:moveTo>
                    <a:pt x="225" y="1"/>
                  </a:moveTo>
                  <a:lnTo>
                    <a:pt x="1" y="135"/>
                  </a:lnTo>
                  <a:lnTo>
                    <a:pt x="135" y="583"/>
                  </a:lnTo>
                  <a:lnTo>
                    <a:pt x="1345" y="2152"/>
                  </a:lnTo>
                  <a:lnTo>
                    <a:pt x="1390" y="4840"/>
                  </a:lnTo>
                  <a:lnTo>
                    <a:pt x="225" y="5064"/>
                  </a:lnTo>
                  <a:lnTo>
                    <a:pt x="1" y="5199"/>
                  </a:lnTo>
                  <a:lnTo>
                    <a:pt x="1076" y="5154"/>
                  </a:lnTo>
                  <a:lnTo>
                    <a:pt x="1524" y="5288"/>
                  </a:lnTo>
                  <a:lnTo>
                    <a:pt x="1748" y="5199"/>
                  </a:lnTo>
                  <a:lnTo>
                    <a:pt x="1748" y="3899"/>
                  </a:lnTo>
                  <a:lnTo>
                    <a:pt x="2331" y="4437"/>
                  </a:lnTo>
                  <a:lnTo>
                    <a:pt x="2555" y="4302"/>
                  </a:lnTo>
                  <a:lnTo>
                    <a:pt x="2555" y="3899"/>
                  </a:lnTo>
                  <a:lnTo>
                    <a:pt x="1748" y="3406"/>
                  </a:lnTo>
                  <a:lnTo>
                    <a:pt x="1748" y="2062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1"/>
            <p:cNvSpPr/>
            <p:nvPr/>
          </p:nvSpPr>
          <p:spPr>
            <a:xfrm>
              <a:off x="5013426" y="1735506"/>
              <a:ext cx="272570" cy="634125"/>
            </a:xfrm>
            <a:custGeom>
              <a:rect b="b" l="l" r="r" t="t"/>
              <a:pathLst>
                <a:path extrusionOk="0" h="5423" w="2331">
                  <a:moveTo>
                    <a:pt x="1" y="0"/>
                  </a:moveTo>
                  <a:lnTo>
                    <a:pt x="1" y="403"/>
                  </a:lnTo>
                  <a:lnTo>
                    <a:pt x="1166" y="1972"/>
                  </a:lnTo>
                  <a:lnTo>
                    <a:pt x="1166" y="4840"/>
                  </a:lnTo>
                  <a:lnTo>
                    <a:pt x="1" y="5064"/>
                  </a:lnTo>
                  <a:lnTo>
                    <a:pt x="1" y="5422"/>
                  </a:lnTo>
                  <a:lnTo>
                    <a:pt x="1524" y="5153"/>
                  </a:lnTo>
                  <a:lnTo>
                    <a:pt x="1524" y="3809"/>
                  </a:lnTo>
                  <a:lnTo>
                    <a:pt x="2331" y="4302"/>
                  </a:lnTo>
                  <a:lnTo>
                    <a:pt x="2331" y="3899"/>
                  </a:lnTo>
                  <a:lnTo>
                    <a:pt x="1524" y="3406"/>
                  </a:lnTo>
                  <a:lnTo>
                    <a:pt x="1524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1"/>
            <p:cNvSpPr/>
            <p:nvPr/>
          </p:nvSpPr>
          <p:spPr>
            <a:xfrm>
              <a:off x="5453562" y="2138924"/>
              <a:ext cx="1100452" cy="932771"/>
            </a:xfrm>
            <a:custGeom>
              <a:rect b="b" l="l" r="r" t="t"/>
              <a:pathLst>
                <a:path extrusionOk="0" h="7977" w="9411">
                  <a:moveTo>
                    <a:pt x="9411" y="1"/>
                  </a:moveTo>
                  <a:lnTo>
                    <a:pt x="1" y="4392"/>
                  </a:lnTo>
                  <a:lnTo>
                    <a:pt x="90" y="7304"/>
                  </a:lnTo>
                  <a:lnTo>
                    <a:pt x="807" y="7977"/>
                  </a:lnTo>
                  <a:lnTo>
                    <a:pt x="9411" y="3003"/>
                  </a:lnTo>
                  <a:lnTo>
                    <a:pt x="94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1"/>
            <p:cNvSpPr/>
            <p:nvPr/>
          </p:nvSpPr>
          <p:spPr>
            <a:xfrm>
              <a:off x="5254425" y="1766961"/>
              <a:ext cx="1299588" cy="953701"/>
            </a:xfrm>
            <a:custGeom>
              <a:rect b="b" l="l" r="r" t="t"/>
              <a:pathLst>
                <a:path extrusionOk="0" h="8156" w="11114">
                  <a:moveTo>
                    <a:pt x="9277" y="0"/>
                  </a:moveTo>
                  <a:lnTo>
                    <a:pt x="1121" y="4033"/>
                  </a:lnTo>
                  <a:lnTo>
                    <a:pt x="1" y="4974"/>
                  </a:lnTo>
                  <a:lnTo>
                    <a:pt x="2510" y="8155"/>
                  </a:lnTo>
                  <a:lnTo>
                    <a:pt x="11114" y="3182"/>
                  </a:lnTo>
                  <a:lnTo>
                    <a:pt x="92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1"/>
            <p:cNvSpPr/>
            <p:nvPr/>
          </p:nvSpPr>
          <p:spPr>
            <a:xfrm>
              <a:off x="5474493" y="2212241"/>
              <a:ext cx="319810" cy="246377"/>
            </a:xfrm>
            <a:custGeom>
              <a:rect b="b" l="l" r="r" t="t"/>
              <a:pathLst>
                <a:path extrusionOk="0" h="2107" w="2735">
                  <a:moveTo>
                    <a:pt x="2241" y="1"/>
                  </a:moveTo>
                  <a:lnTo>
                    <a:pt x="1" y="1300"/>
                  </a:lnTo>
                  <a:lnTo>
                    <a:pt x="494" y="2107"/>
                  </a:lnTo>
                  <a:lnTo>
                    <a:pt x="2734" y="852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1"/>
            <p:cNvSpPr/>
            <p:nvPr/>
          </p:nvSpPr>
          <p:spPr>
            <a:xfrm>
              <a:off x="5568858" y="2427163"/>
              <a:ext cx="193991" cy="152012"/>
            </a:xfrm>
            <a:custGeom>
              <a:rect b="b" l="l" r="r" t="t"/>
              <a:pathLst>
                <a:path extrusionOk="0" h="1300" w="1659">
                  <a:moveTo>
                    <a:pt x="1345" y="0"/>
                  </a:moveTo>
                  <a:lnTo>
                    <a:pt x="1" y="807"/>
                  </a:lnTo>
                  <a:lnTo>
                    <a:pt x="269" y="1299"/>
                  </a:lnTo>
                  <a:lnTo>
                    <a:pt x="1658" y="493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1"/>
            <p:cNvSpPr/>
            <p:nvPr/>
          </p:nvSpPr>
          <p:spPr>
            <a:xfrm>
              <a:off x="5029212" y="1594017"/>
              <a:ext cx="1309995" cy="754565"/>
            </a:xfrm>
            <a:custGeom>
              <a:rect b="b" l="l" r="r" t="t"/>
              <a:pathLst>
                <a:path extrusionOk="0" h="6453" w="11203">
                  <a:moveTo>
                    <a:pt x="8604" y="0"/>
                  </a:moveTo>
                  <a:lnTo>
                    <a:pt x="0" y="4974"/>
                  </a:lnTo>
                  <a:lnTo>
                    <a:pt x="403" y="6408"/>
                  </a:lnTo>
                  <a:lnTo>
                    <a:pt x="2599" y="6453"/>
                  </a:lnTo>
                  <a:lnTo>
                    <a:pt x="11203" y="1479"/>
                  </a:lnTo>
                  <a:lnTo>
                    <a:pt x="86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1"/>
            <p:cNvSpPr/>
            <p:nvPr/>
          </p:nvSpPr>
          <p:spPr>
            <a:xfrm>
              <a:off x="4814289" y="2175641"/>
              <a:ext cx="733751" cy="1021873"/>
            </a:xfrm>
            <a:custGeom>
              <a:rect b="b" l="l" r="r" t="t"/>
              <a:pathLst>
                <a:path extrusionOk="0" h="8739" w="6275">
                  <a:moveTo>
                    <a:pt x="1838" y="0"/>
                  </a:moveTo>
                  <a:lnTo>
                    <a:pt x="1" y="1031"/>
                  </a:lnTo>
                  <a:lnTo>
                    <a:pt x="1" y="4033"/>
                  </a:lnTo>
                  <a:lnTo>
                    <a:pt x="1838" y="7214"/>
                  </a:lnTo>
                  <a:lnTo>
                    <a:pt x="4437" y="8738"/>
                  </a:lnTo>
                  <a:lnTo>
                    <a:pt x="6274" y="7663"/>
                  </a:lnTo>
                  <a:lnTo>
                    <a:pt x="6274" y="4660"/>
                  </a:lnTo>
                  <a:lnTo>
                    <a:pt x="4437" y="14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1"/>
            <p:cNvSpPr/>
            <p:nvPr/>
          </p:nvSpPr>
          <p:spPr>
            <a:xfrm>
              <a:off x="6019517" y="2463763"/>
              <a:ext cx="304025" cy="649911"/>
            </a:xfrm>
            <a:custGeom>
              <a:rect b="b" l="l" r="r" t="t"/>
              <a:pathLst>
                <a:path extrusionOk="0" h="5558" w="2600">
                  <a:moveTo>
                    <a:pt x="2599" y="1"/>
                  </a:moveTo>
                  <a:lnTo>
                    <a:pt x="1076" y="270"/>
                  </a:lnTo>
                  <a:lnTo>
                    <a:pt x="852" y="404"/>
                  </a:lnTo>
                  <a:lnTo>
                    <a:pt x="1076" y="628"/>
                  </a:lnTo>
                  <a:lnTo>
                    <a:pt x="1076" y="1659"/>
                  </a:lnTo>
                  <a:lnTo>
                    <a:pt x="224" y="1166"/>
                  </a:lnTo>
                  <a:lnTo>
                    <a:pt x="0" y="1300"/>
                  </a:lnTo>
                  <a:lnTo>
                    <a:pt x="224" y="1659"/>
                  </a:lnTo>
                  <a:lnTo>
                    <a:pt x="1076" y="2152"/>
                  </a:lnTo>
                  <a:lnTo>
                    <a:pt x="1076" y="3630"/>
                  </a:lnTo>
                  <a:lnTo>
                    <a:pt x="2151" y="5064"/>
                  </a:lnTo>
                  <a:lnTo>
                    <a:pt x="2375" y="5557"/>
                  </a:lnTo>
                  <a:lnTo>
                    <a:pt x="2599" y="5423"/>
                  </a:lnTo>
                  <a:lnTo>
                    <a:pt x="2599" y="5019"/>
                  </a:lnTo>
                  <a:lnTo>
                    <a:pt x="1389" y="3451"/>
                  </a:lnTo>
                  <a:lnTo>
                    <a:pt x="1389" y="583"/>
                  </a:lnTo>
                  <a:lnTo>
                    <a:pt x="2599" y="404"/>
                  </a:lnTo>
                  <a:lnTo>
                    <a:pt x="25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1"/>
            <p:cNvSpPr/>
            <p:nvPr/>
          </p:nvSpPr>
          <p:spPr>
            <a:xfrm>
              <a:off x="6019517" y="2479549"/>
              <a:ext cx="277832" cy="634125"/>
            </a:xfrm>
            <a:custGeom>
              <a:rect b="b" l="l" r="r" t="t"/>
              <a:pathLst>
                <a:path extrusionOk="0" h="5423" w="2376">
                  <a:moveTo>
                    <a:pt x="2375" y="0"/>
                  </a:moveTo>
                  <a:lnTo>
                    <a:pt x="852" y="269"/>
                  </a:lnTo>
                  <a:lnTo>
                    <a:pt x="852" y="1658"/>
                  </a:lnTo>
                  <a:lnTo>
                    <a:pt x="0" y="1165"/>
                  </a:lnTo>
                  <a:lnTo>
                    <a:pt x="0" y="1524"/>
                  </a:lnTo>
                  <a:lnTo>
                    <a:pt x="852" y="2017"/>
                  </a:lnTo>
                  <a:lnTo>
                    <a:pt x="852" y="3406"/>
                  </a:lnTo>
                  <a:lnTo>
                    <a:pt x="2375" y="5422"/>
                  </a:lnTo>
                  <a:lnTo>
                    <a:pt x="2375" y="5019"/>
                  </a:lnTo>
                  <a:lnTo>
                    <a:pt x="1165" y="3450"/>
                  </a:lnTo>
                  <a:lnTo>
                    <a:pt x="1165" y="583"/>
                  </a:lnTo>
                  <a:lnTo>
                    <a:pt x="2375" y="359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1"/>
            <p:cNvSpPr/>
            <p:nvPr/>
          </p:nvSpPr>
          <p:spPr>
            <a:xfrm>
              <a:off x="6328571" y="2327536"/>
              <a:ext cx="309286" cy="209777"/>
            </a:xfrm>
            <a:custGeom>
              <a:rect b="b" l="l" r="r" t="t"/>
              <a:pathLst>
                <a:path extrusionOk="0" h="1794" w="2645">
                  <a:moveTo>
                    <a:pt x="225" y="1"/>
                  </a:moveTo>
                  <a:lnTo>
                    <a:pt x="1" y="135"/>
                  </a:lnTo>
                  <a:lnTo>
                    <a:pt x="1" y="314"/>
                  </a:lnTo>
                  <a:lnTo>
                    <a:pt x="2421" y="1793"/>
                  </a:lnTo>
                  <a:lnTo>
                    <a:pt x="2645" y="143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1"/>
            <p:cNvSpPr/>
            <p:nvPr/>
          </p:nvSpPr>
          <p:spPr>
            <a:xfrm>
              <a:off x="6616811" y="2542342"/>
              <a:ext cx="57765" cy="890909"/>
            </a:xfrm>
            <a:custGeom>
              <a:rect b="b" l="l" r="r" t="t"/>
              <a:pathLst>
                <a:path extrusionOk="0" h="7619" w="494">
                  <a:moveTo>
                    <a:pt x="0" y="1"/>
                  </a:moveTo>
                  <a:lnTo>
                    <a:pt x="90" y="7305"/>
                  </a:lnTo>
                  <a:lnTo>
                    <a:pt x="269" y="7618"/>
                  </a:lnTo>
                  <a:lnTo>
                    <a:pt x="493" y="7484"/>
                  </a:lnTo>
                  <a:lnTo>
                    <a:pt x="493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1"/>
            <p:cNvSpPr/>
            <p:nvPr/>
          </p:nvSpPr>
          <p:spPr>
            <a:xfrm>
              <a:off x="6611549" y="2495218"/>
              <a:ext cx="63027" cy="68289"/>
            </a:xfrm>
            <a:custGeom>
              <a:rect b="b" l="l" r="r" t="t"/>
              <a:pathLst>
                <a:path extrusionOk="0" h="584" w="539">
                  <a:moveTo>
                    <a:pt x="225" y="1"/>
                  </a:moveTo>
                  <a:lnTo>
                    <a:pt x="1" y="135"/>
                  </a:lnTo>
                  <a:lnTo>
                    <a:pt x="1" y="493"/>
                  </a:lnTo>
                  <a:lnTo>
                    <a:pt x="314" y="583"/>
                  </a:lnTo>
                  <a:lnTo>
                    <a:pt x="538" y="44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1"/>
            <p:cNvSpPr/>
            <p:nvPr/>
          </p:nvSpPr>
          <p:spPr>
            <a:xfrm>
              <a:off x="6297233" y="2343322"/>
              <a:ext cx="351148" cy="1105597"/>
            </a:xfrm>
            <a:custGeom>
              <a:rect b="b" l="l" r="r" t="t"/>
              <a:pathLst>
                <a:path extrusionOk="0" h="9455" w="3003">
                  <a:moveTo>
                    <a:pt x="269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269" y="8066"/>
                  </a:lnTo>
                  <a:lnTo>
                    <a:pt x="2689" y="9455"/>
                  </a:lnTo>
                  <a:lnTo>
                    <a:pt x="3002" y="9320"/>
                  </a:lnTo>
                  <a:lnTo>
                    <a:pt x="3002" y="1882"/>
                  </a:lnTo>
                  <a:lnTo>
                    <a:pt x="2689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1"/>
            <p:cNvSpPr/>
            <p:nvPr/>
          </p:nvSpPr>
          <p:spPr>
            <a:xfrm>
              <a:off x="6700652" y="2542342"/>
              <a:ext cx="309286" cy="209777"/>
            </a:xfrm>
            <a:custGeom>
              <a:rect b="b" l="l" r="r" t="t"/>
              <a:pathLst>
                <a:path extrusionOk="0" h="1794" w="2645">
                  <a:moveTo>
                    <a:pt x="224" y="1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2420" y="1793"/>
                  </a:lnTo>
                  <a:lnTo>
                    <a:pt x="2644" y="139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1"/>
            <p:cNvSpPr/>
            <p:nvPr/>
          </p:nvSpPr>
          <p:spPr>
            <a:xfrm>
              <a:off x="6983630" y="2757264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0" y="0"/>
                  </a:moveTo>
                  <a:lnTo>
                    <a:pt x="135" y="7304"/>
                  </a:lnTo>
                  <a:lnTo>
                    <a:pt x="269" y="7573"/>
                  </a:lnTo>
                  <a:lnTo>
                    <a:pt x="493" y="7438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1"/>
            <p:cNvSpPr/>
            <p:nvPr/>
          </p:nvSpPr>
          <p:spPr>
            <a:xfrm>
              <a:off x="6978368" y="2704761"/>
              <a:ext cx="63027" cy="73551"/>
            </a:xfrm>
            <a:custGeom>
              <a:rect b="b" l="l" r="r" t="t"/>
              <a:pathLst>
                <a:path extrusionOk="0" h="629" w="539">
                  <a:moveTo>
                    <a:pt x="269" y="1"/>
                  </a:moveTo>
                  <a:lnTo>
                    <a:pt x="45" y="135"/>
                  </a:lnTo>
                  <a:lnTo>
                    <a:pt x="0" y="539"/>
                  </a:lnTo>
                  <a:lnTo>
                    <a:pt x="314" y="628"/>
                  </a:lnTo>
                  <a:lnTo>
                    <a:pt x="538" y="49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1"/>
            <p:cNvSpPr/>
            <p:nvPr/>
          </p:nvSpPr>
          <p:spPr>
            <a:xfrm>
              <a:off x="6663935" y="2558128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314" y="0"/>
                  </a:moveTo>
                  <a:lnTo>
                    <a:pt x="1" y="179"/>
                  </a:lnTo>
                  <a:lnTo>
                    <a:pt x="1" y="7573"/>
                  </a:lnTo>
                  <a:lnTo>
                    <a:pt x="314" y="8066"/>
                  </a:lnTo>
                  <a:lnTo>
                    <a:pt x="2734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734" y="1389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1"/>
            <p:cNvSpPr/>
            <p:nvPr/>
          </p:nvSpPr>
          <p:spPr>
            <a:xfrm>
              <a:off x="7067471" y="2757264"/>
              <a:ext cx="314431" cy="204398"/>
            </a:xfrm>
            <a:custGeom>
              <a:rect b="b" l="l" r="r" t="t"/>
              <a:pathLst>
                <a:path extrusionOk="0" h="1748" w="2689">
                  <a:moveTo>
                    <a:pt x="224" y="0"/>
                  </a:moveTo>
                  <a:lnTo>
                    <a:pt x="0" y="134"/>
                  </a:lnTo>
                  <a:lnTo>
                    <a:pt x="45" y="314"/>
                  </a:lnTo>
                  <a:lnTo>
                    <a:pt x="2420" y="1748"/>
                  </a:lnTo>
                  <a:lnTo>
                    <a:pt x="2689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1"/>
            <p:cNvSpPr/>
            <p:nvPr/>
          </p:nvSpPr>
          <p:spPr>
            <a:xfrm>
              <a:off x="7355594" y="2972069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1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1"/>
            <p:cNvSpPr/>
            <p:nvPr/>
          </p:nvSpPr>
          <p:spPr>
            <a:xfrm>
              <a:off x="7350332" y="2919684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70" y="0"/>
                  </a:moveTo>
                  <a:lnTo>
                    <a:pt x="46" y="135"/>
                  </a:lnTo>
                  <a:lnTo>
                    <a:pt x="1" y="493"/>
                  </a:lnTo>
                  <a:lnTo>
                    <a:pt x="314" y="627"/>
                  </a:lnTo>
                  <a:lnTo>
                    <a:pt x="538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1"/>
            <p:cNvSpPr/>
            <p:nvPr/>
          </p:nvSpPr>
          <p:spPr>
            <a:xfrm>
              <a:off x="7036016" y="2772933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269" y="0"/>
                  </a:moveTo>
                  <a:lnTo>
                    <a:pt x="0" y="135"/>
                  </a:lnTo>
                  <a:lnTo>
                    <a:pt x="0" y="7573"/>
                  </a:lnTo>
                  <a:lnTo>
                    <a:pt x="269" y="8021"/>
                  </a:lnTo>
                  <a:lnTo>
                    <a:pt x="2734" y="9455"/>
                  </a:lnTo>
                  <a:lnTo>
                    <a:pt x="3002" y="9276"/>
                  </a:lnTo>
                  <a:lnTo>
                    <a:pt x="3002" y="1882"/>
                  </a:lnTo>
                  <a:lnTo>
                    <a:pt x="2734" y="13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1"/>
            <p:cNvSpPr/>
            <p:nvPr/>
          </p:nvSpPr>
          <p:spPr>
            <a:xfrm>
              <a:off x="7439435" y="2972069"/>
              <a:ext cx="309286" cy="204398"/>
            </a:xfrm>
            <a:custGeom>
              <a:rect b="b" l="l" r="r" t="t"/>
              <a:pathLst>
                <a:path extrusionOk="0" h="1748" w="2645">
                  <a:moveTo>
                    <a:pt x="225" y="0"/>
                  </a:moveTo>
                  <a:lnTo>
                    <a:pt x="1" y="90"/>
                  </a:lnTo>
                  <a:lnTo>
                    <a:pt x="1" y="314"/>
                  </a:lnTo>
                  <a:lnTo>
                    <a:pt x="2420" y="1748"/>
                  </a:lnTo>
                  <a:lnTo>
                    <a:pt x="2644" y="138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1"/>
            <p:cNvSpPr/>
            <p:nvPr/>
          </p:nvSpPr>
          <p:spPr>
            <a:xfrm>
              <a:off x="7727674" y="3186875"/>
              <a:ext cx="57648" cy="885647"/>
            </a:xfrm>
            <a:custGeom>
              <a:rect b="b" l="l" r="r" t="t"/>
              <a:pathLst>
                <a:path extrusionOk="0" h="7574" w="493">
                  <a:moveTo>
                    <a:pt x="0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1"/>
            <p:cNvSpPr/>
            <p:nvPr/>
          </p:nvSpPr>
          <p:spPr>
            <a:xfrm>
              <a:off x="7722412" y="3134489"/>
              <a:ext cx="62910" cy="73434"/>
            </a:xfrm>
            <a:custGeom>
              <a:rect b="b" l="l" r="r" t="t"/>
              <a:pathLst>
                <a:path extrusionOk="0" h="628" w="538">
                  <a:moveTo>
                    <a:pt x="224" y="0"/>
                  </a:moveTo>
                  <a:lnTo>
                    <a:pt x="0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1"/>
            <p:cNvSpPr/>
            <p:nvPr/>
          </p:nvSpPr>
          <p:spPr>
            <a:xfrm>
              <a:off x="7407980" y="2982476"/>
              <a:ext cx="351148" cy="1110976"/>
            </a:xfrm>
            <a:custGeom>
              <a:rect b="b" l="l" r="r" t="t"/>
              <a:pathLst>
                <a:path extrusionOk="0" h="9501" w="3003">
                  <a:moveTo>
                    <a:pt x="270" y="1"/>
                  </a:moveTo>
                  <a:lnTo>
                    <a:pt x="1" y="180"/>
                  </a:lnTo>
                  <a:lnTo>
                    <a:pt x="1" y="7574"/>
                  </a:lnTo>
                  <a:lnTo>
                    <a:pt x="270" y="8067"/>
                  </a:lnTo>
                  <a:lnTo>
                    <a:pt x="2689" y="9500"/>
                  </a:lnTo>
                  <a:lnTo>
                    <a:pt x="3003" y="9321"/>
                  </a:lnTo>
                  <a:lnTo>
                    <a:pt x="3003" y="1928"/>
                  </a:lnTo>
                  <a:lnTo>
                    <a:pt x="2689" y="14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1"/>
            <p:cNvSpPr/>
            <p:nvPr/>
          </p:nvSpPr>
          <p:spPr>
            <a:xfrm>
              <a:off x="7811515" y="3181613"/>
              <a:ext cx="309170" cy="209660"/>
            </a:xfrm>
            <a:custGeom>
              <a:rect b="b" l="l" r="r" t="t"/>
              <a:pathLst>
                <a:path extrusionOk="0" h="1793" w="2644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2420" y="1793"/>
                  </a:lnTo>
                  <a:lnTo>
                    <a:pt x="2644" y="1434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1"/>
            <p:cNvSpPr/>
            <p:nvPr/>
          </p:nvSpPr>
          <p:spPr>
            <a:xfrm>
              <a:off x="8094376" y="3396418"/>
              <a:ext cx="57765" cy="890909"/>
            </a:xfrm>
            <a:custGeom>
              <a:rect b="b" l="l" r="r" t="t"/>
              <a:pathLst>
                <a:path extrusionOk="0" h="7619" w="494">
                  <a:moveTo>
                    <a:pt x="1" y="1"/>
                  </a:moveTo>
                  <a:lnTo>
                    <a:pt x="135" y="7350"/>
                  </a:lnTo>
                  <a:lnTo>
                    <a:pt x="270" y="7618"/>
                  </a:lnTo>
                  <a:lnTo>
                    <a:pt x="494" y="7484"/>
                  </a:lnTo>
                  <a:lnTo>
                    <a:pt x="494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1"/>
            <p:cNvSpPr/>
            <p:nvPr/>
          </p:nvSpPr>
          <p:spPr>
            <a:xfrm>
              <a:off x="8089114" y="3349294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70" y="0"/>
                  </a:moveTo>
                  <a:lnTo>
                    <a:pt x="46" y="135"/>
                  </a:lnTo>
                  <a:lnTo>
                    <a:pt x="1" y="493"/>
                  </a:lnTo>
                  <a:lnTo>
                    <a:pt x="315" y="628"/>
                  </a:lnTo>
                  <a:lnTo>
                    <a:pt x="539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1"/>
            <p:cNvSpPr/>
            <p:nvPr/>
          </p:nvSpPr>
          <p:spPr>
            <a:xfrm>
              <a:off x="7774798" y="3197399"/>
              <a:ext cx="351148" cy="1105597"/>
            </a:xfrm>
            <a:custGeom>
              <a:rect b="b" l="l" r="r" t="t"/>
              <a:pathLst>
                <a:path extrusionOk="0" h="9455" w="3003">
                  <a:moveTo>
                    <a:pt x="314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314" y="8066"/>
                  </a:lnTo>
                  <a:lnTo>
                    <a:pt x="2734" y="9455"/>
                  </a:lnTo>
                  <a:lnTo>
                    <a:pt x="3003" y="9320"/>
                  </a:lnTo>
                  <a:lnTo>
                    <a:pt x="3003" y="1927"/>
                  </a:lnTo>
                  <a:lnTo>
                    <a:pt x="2734" y="143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1"/>
            <p:cNvSpPr/>
            <p:nvPr/>
          </p:nvSpPr>
          <p:spPr>
            <a:xfrm>
              <a:off x="5280735" y="2736216"/>
              <a:ext cx="235853" cy="434989"/>
            </a:xfrm>
            <a:custGeom>
              <a:rect b="b" l="l" r="r" t="t"/>
              <a:pathLst>
                <a:path extrusionOk="0" h="3720" w="2017">
                  <a:moveTo>
                    <a:pt x="2016" y="1"/>
                  </a:moveTo>
                  <a:lnTo>
                    <a:pt x="0" y="135"/>
                  </a:lnTo>
                  <a:lnTo>
                    <a:pt x="90" y="3048"/>
                  </a:lnTo>
                  <a:lnTo>
                    <a:pt x="807" y="3720"/>
                  </a:lnTo>
                  <a:lnTo>
                    <a:pt x="2016" y="3003"/>
                  </a:lnTo>
                  <a:lnTo>
                    <a:pt x="20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1"/>
            <p:cNvSpPr/>
            <p:nvPr/>
          </p:nvSpPr>
          <p:spPr>
            <a:xfrm>
              <a:off x="5081598" y="2338060"/>
              <a:ext cx="434989" cy="482113"/>
            </a:xfrm>
            <a:custGeom>
              <a:rect b="b" l="l" r="r" t="t"/>
              <a:pathLst>
                <a:path extrusionOk="0" h="4123" w="3720">
                  <a:moveTo>
                    <a:pt x="1165" y="0"/>
                  </a:moveTo>
                  <a:lnTo>
                    <a:pt x="0" y="941"/>
                  </a:lnTo>
                  <a:lnTo>
                    <a:pt x="2510" y="4123"/>
                  </a:lnTo>
                  <a:lnTo>
                    <a:pt x="3719" y="3406"/>
                  </a:lnTo>
                  <a:lnTo>
                    <a:pt x="1882" y="269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1"/>
            <p:cNvSpPr/>
            <p:nvPr/>
          </p:nvSpPr>
          <p:spPr>
            <a:xfrm>
              <a:off x="4856268" y="2191310"/>
              <a:ext cx="445513" cy="256901"/>
            </a:xfrm>
            <a:custGeom>
              <a:rect b="b" l="l" r="r" t="t"/>
              <a:pathLst>
                <a:path extrusionOk="0" h="2197" w="3810">
                  <a:moveTo>
                    <a:pt x="1210" y="1"/>
                  </a:moveTo>
                  <a:lnTo>
                    <a:pt x="0" y="718"/>
                  </a:lnTo>
                  <a:lnTo>
                    <a:pt x="404" y="2151"/>
                  </a:lnTo>
                  <a:lnTo>
                    <a:pt x="2599" y="2196"/>
                  </a:lnTo>
                  <a:lnTo>
                    <a:pt x="3809" y="1524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1"/>
            <p:cNvSpPr/>
            <p:nvPr/>
          </p:nvSpPr>
          <p:spPr>
            <a:xfrm>
              <a:off x="4641462" y="2275150"/>
              <a:ext cx="733635" cy="1021873"/>
            </a:xfrm>
            <a:custGeom>
              <a:rect b="b" l="l" r="r" t="t"/>
              <a:pathLst>
                <a:path extrusionOk="0" h="8739" w="6274">
                  <a:moveTo>
                    <a:pt x="1837" y="1"/>
                  </a:moveTo>
                  <a:lnTo>
                    <a:pt x="0" y="1031"/>
                  </a:lnTo>
                  <a:lnTo>
                    <a:pt x="0" y="4033"/>
                  </a:lnTo>
                  <a:lnTo>
                    <a:pt x="1837" y="7215"/>
                  </a:lnTo>
                  <a:lnTo>
                    <a:pt x="4436" y="8738"/>
                  </a:lnTo>
                  <a:lnTo>
                    <a:pt x="6274" y="7663"/>
                  </a:lnTo>
                  <a:lnTo>
                    <a:pt x="6274" y="4661"/>
                  </a:lnTo>
                  <a:lnTo>
                    <a:pt x="4436" y="1479"/>
                  </a:lnTo>
                  <a:lnTo>
                    <a:pt x="1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1"/>
            <p:cNvSpPr/>
            <p:nvPr/>
          </p:nvSpPr>
          <p:spPr>
            <a:xfrm>
              <a:off x="4761903" y="2463763"/>
              <a:ext cx="492637" cy="639387"/>
            </a:xfrm>
            <a:custGeom>
              <a:rect b="b" l="l" r="r" t="t"/>
              <a:pathLst>
                <a:path extrusionOk="0" h="5468" w="4213">
                  <a:moveTo>
                    <a:pt x="1524" y="1"/>
                  </a:moveTo>
                  <a:lnTo>
                    <a:pt x="583" y="90"/>
                  </a:lnTo>
                  <a:lnTo>
                    <a:pt x="1" y="897"/>
                  </a:lnTo>
                  <a:lnTo>
                    <a:pt x="1" y="2196"/>
                  </a:lnTo>
                  <a:lnTo>
                    <a:pt x="583" y="3630"/>
                  </a:lnTo>
                  <a:lnTo>
                    <a:pt x="1524" y="4840"/>
                  </a:lnTo>
                  <a:lnTo>
                    <a:pt x="2689" y="5467"/>
                  </a:lnTo>
                  <a:lnTo>
                    <a:pt x="3630" y="5378"/>
                  </a:lnTo>
                  <a:lnTo>
                    <a:pt x="4213" y="4616"/>
                  </a:lnTo>
                  <a:lnTo>
                    <a:pt x="4213" y="3317"/>
                  </a:lnTo>
                  <a:lnTo>
                    <a:pt x="3630" y="1838"/>
                  </a:lnTo>
                  <a:lnTo>
                    <a:pt x="2689" y="628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1"/>
            <p:cNvSpPr/>
            <p:nvPr/>
          </p:nvSpPr>
          <p:spPr>
            <a:xfrm>
              <a:off x="5076336" y="2678568"/>
              <a:ext cx="178205" cy="414058"/>
            </a:xfrm>
            <a:custGeom>
              <a:rect b="b" l="l" r="r" t="t"/>
              <a:pathLst>
                <a:path extrusionOk="0" h="3541" w="1524">
                  <a:moveTo>
                    <a:pt x="941" y="1"/>
                  </a:moveTo>
                  <a:lnTo>
                    <a:pt x="0" y="135"/>
                  </a:lnTo>
                  <a:lnTo>
                    <a:pt x="90" y="1121"/>
                  </a:lnTo>
                  <a:lnTo>
                    <a:pt x="1524" y="3541"/>
                  </a:lnTo>
                  <a:lnTo>
                    <a:pt x="1524" y="1480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1"/>
            <p:cNvSpPr/>
            <p:nvPr/>
          </p:nvSpPr>
          <p:spPr>
            <a:xfrm>
              <a:off x="4861530" y="2411377"/>
              <a:ext cx="324955" cy="314548"/>
            </a:xfrm>
            <a:custGeom>
              <a:rect b="b" l="l" r="r" t="t"/>
              <a:pathLst>
                <a:path extrusionOk="0" h="2690" w="2779">
                  <a:moveTo>
                    <a:pt x="0" y="1"/>
                  </a:moveTo>
                  <a:lnTo>
                    <a:pt x="224" y="1166"/>
                  </a:lnTo>
                  <a:lnTo>
                    <a:pt x="2151" y="2689"/>
                  </a:lnTo>
                  <a:lnTo>
                    <a:pt x="2778" y="2286"/>
                  </a:lnTo>
                  <a:lnTo>
                    <a:pt x="1837" y="10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1"/>
            <p:cNvSpPr/>
            <p:nvPr/>
          </p:nvSpPr>
          <p:spPr>
            <a:xfrm>
              <a:off x="4211734" y="2248957"/>
              <a:ext cx="361672" cy="141605"/>
            </a:xfrm>
            <a:custGeom>
              <a:rect b="b" l="l" r="r" t="t"/>
              <a:pathLst>
                <a:path extrusionOk="0" h="1211" w="3093">
                  <a:moveTo>
                    <a:pt x="3093" y="1"/>
                  </a:moveTo>
                  <a:lnTo>
                    <a:pt x="987" y="180"/>
                  </a:lnTo>
                  <a:lnTo>
                    <a:pt x="1" y="717"/>
                  </a:lnTo>
                  <a:lnTo>
                    <a:pt x="628" y="1210"/>
                  </a:lnTo>
                  <a:lnTo>
                    <a:pt x="2555" y="1076"/>
                  </a:lnTo>
                  <a:lnTo>
                    <a:pt x="30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1"/>
            <p:cNvSpPr/>
            <p:nvPr/>
          </p:nvSpPr>
          <p:spPr>
            <a:xfrm>
              <a:off x="4997757" y="3427873"/>
              <a:ext cx="256784" cy="267308"/>
            </a:xfrm>
            <a:custGeom>
              <a:rect b="b" l="l" r="r" t="t"/>
              <a:pathLst>
                <a:path extrusionOk="0" h="2286" w="2196">
                  <a:moveTo>
                    <a:pt x="2196" y="1"/>
                  </a:moveTo>
                  <a:lnTo>
                    <a:pt x="986" y="135"/>
                  </a:lnTo>
                  <a:lnTo>
                    <a:pt x="0" y="2286"/>
                  </a:lnTo>
                  <a:lnTo>
                    <a:pt x="986" y="1748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1"/>
            <p:cNvSpPr/>
            <p:nvPr/>
          </p:nvSpPr>
          <p:spPr>
            <a:xfrm>
              <a:off x="5118198" y="3087365"/>
              <a:ext cx="136343" cy="403534"/>
            </a:xfrm>
            <a:custGeom>
              <a:rect b="b" l="l" r="r" t="t"/>
              <a:pathLst>
                <a:path extrusionOk="0" h="3451" w="1166">
                  <a:moveTo>
                    <a:pt x="897" y="0"/>
                  </a:moveTo>
                  <a:lnTo>
                    <a:pt x="1" y="493"/>
                  </a:lnTo>
                  <a:lnTo>
                    <a:pt x="225" y="3450"/>
                  </a:lnTo>
                  <a:lnTo>
                    <a:pt x="1166" y="2913"/>
                  </a:lnTo>
                  <a:lnTo>
                    <a:pt x="1166" y="45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1"/>
            <p:cNvSpPr/>
            <p:nvPr/>
          </p:nvSpPr>
          <p:spPr>
            <a:xfrm>
              <a:off x="4976826" y="2720547"/>
              <a:ext cx="277715" cy="440251"/>
            </a:xfrm>
            <a:custGeom>
              <a:rect b="b" l="l" r="r" t="t"/>
              <a:pathLst>
                <a:path extrusionOk="0" h="3765" w="2375">
                  <a:moveTo>
                    <a:pt x="627" y="0"/>
                  </a:moveTo>
                  <a:lnTo>
                    <a:pt x="0" y="583"/>
                  </a:lnTo>
                  <a:lnTo>
                    <a:pt x="1434" y="3764"/>
                  </a:lnTo>
                  <a:lnTo>
                    <a:pt x="2375" y="3182"/>
                  </a:lnTo>
                  <a:lnTo>
                    <a:pt x="1165" y="45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1"/>
            <p:cNvSpPr/>
            <p:nvPr/>
          </p:nvSpPr>
          <p:spPr>
            <a:xfrm>
              <a:off x="4709517" y="2411377"/>
              <a:ext cx="403651" cy="377341"/>
            </a:xfrm>
            <a:custGeom>
              <a:rect b="b" l="l" r="r" t="t"/>
              <a:pathLst>
                <a:path extrusionOk="0" h="3227" w="3452">
                  <a:moveTo>
                    <a:pt x="1300" y="1"/>
                  </a:moveTo>
                  <a:lnTo>
                    <a:pt x="539" y="90"/>
                  </a:lnTo>
                  <a:lnTo>
                    <a:pt x="1" y="583"/>
                  </a:lnTo>
                  <a:lnTo>
                    <a:pt x="2465" y="3227"/>
                  </a:lnTo>
                  <a:lnTo>
                    <a:pt x="3451" y="2689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1"/>
            <p:cNvSpPr/>
            <p:nvPr/>
          </p:nvSpPr>
          <p:spPr>
            <a:xfrm>
              <a:off x="4463256" y="2248957"/>
              <a:ext cx="398389" cy="230708"/>
            </a:xfrm>
            <a:custGeom>
              <a:rect b="b" l="l" r="r" t="t"/>
              <a:pathLst>
                <a:path extrusionOk="0" h="1973" w="3407">
                  <a:moveTo>
                    <a:pt x="942" y="1"/>
                  </a:moveTo>
                  <a:lnTo>
                    <a:pt x="1" y="538"/>
                  </a:lnTo>
                  <a:lnTo>
                    <a:pt x="538" y="1793"/>
                  </a:lnTo>
                  <a:lnTo>
                    <a:pt x="2465" y="1972"/>
                  </a:lnTo>
                  <a:lnTo>
                    <a:pt x="3406" y="1390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1"/>
            <p:cNvSpPr/>
            <p:nvPr/>
          </p:nvSpPr>
          <p:spPr>
            <a:xfrm>
              <a:off x="4070362" y="2311867"/>
              <a:ext cx="1074142" cy="1409504"/>
            </a:xfrm>
            <a:custGeom>
              <a:rect b="b" l="l" r="r" t="t"/>
              <a:pathLst>
                <a:path extrusionOk="0" h="12054" w="9186">
                  <a:moveTo>
                    <a:pt x="3361" y="0"/>
                  </a:moveTo>
                  <a:lnTo>
                    <a:pt x="1210" y="179"/>
                  </a:lnTo>
                  <a:lnTo>
                    <a:pt x="0" y="1927"/>
                  </a:lnTo>
                  <a:lnTo>
                    <a:pt x="0" y="4795"/>
                  </a:lnTo>
                  <a:lnTo>
                    <a:pt x="1210" y="7976"/>
                  </a:lnTo>
                  <a:lnTo>
                    <a:pt x="3361" y="10620"/>
                  </a:lnTo>
                  <a:lnTo>
                    <a:pt x="5825" y="12054"/>
                  </a:lnTo>
                  <a:lnTo>
                    <a:pt x="7931" y="11830"/>
                  </a:lnTo>
                  <a:lnTo>
                    <a:pt x="9186" y="10082"/>
                  </a:lnTo>
                  <a:lnTo>
                    <a:pt x="9186" y="7259"/>
                  </a:lnTo>
                  <a:lnTo>
                    <a:pt x="7931" y="4078"/>
                  </a:lnTo>
                  <a:lnTo>
                    <a:pt x="5825" y="1434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1"/>
            <p:cNvSpPr/>
            <p:nvPr/>
          </p:nvSpPr>
          <p:spPr>
            <a:xfrm>
              <a:off x="4264120" y="2474287"/>
              <a:ext cx="786137" cy="1027018"/>
            </a:xfrm>
            <a:custGeom>
              <a:rect b="b" l="l" r="r" t="t"/>
              <a:pathLst>
                <a:path extrusionOk="0" h="8783" w="6723">
                  <a:moveTo>
                    <a:pt x="2466" y="0"/>
                  </a:moveTo>
                  <a:lnTo>
                    <a:pt x="897" y="135"/>
                  </a:lnTo>
                  <a:lnTo>
                    <a:pt x="1" y="1389"/>
                  </a:lnTo>
                  <a:lnTo>
                    <a:pt x="1" y="3495"/>
                  </a:lnTo>
                  <a:lnTo>
                    <a:pt x="897" y="5781"/>
                  </a:lnTo>
                  <a:lnTo>
                    <a:pt x="2466" y="7752"/>
                  </a:lnTo>
                  <a:lnTo>
                    <a:pt x="4258" y="8783"/>
                  </a:lnTo>
                  <a:lnTo>
                    <a:pt x="5826" y="8649"/>
                  </a:lnTo>
                  <a:lnTo>
                    <a:pt x="6722" y="7349"/>
                  </a:lnTo>
                  <a:lnTo>
                    <a:pt x="6722" y="5288"/>
                  </a:lnTo>
                  <a:lnTo>
                    <a:pt x="5826" y="2958"/>
                  </a:lnTo>
                  <a:lnTo>
                    <a:pt x="4258" y="1031"/>
                  </a:lnTo>
                  <a:lnTo>
                    <a:pt x="2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1"/>
            <p:cNvSpPr/>
            <p:nvPr/>
          </p:nvSpPr>
          <p:spPr>
            <a:xfrm>
              <a:off x="4468518" y="2631444"/>
              <a:ext cx="492637" cy="644649"/>
            </a:xfrm>
            <a:custGeom>
              <a:rect b="b" l="l" r="r" t="t"/>
              <a:pathLst>
                <a:path extrusionOk="0" h="5513" w="4213">
                  <a:moveTo>
                    <a:pt x="1569" y="1"/>
                  </a:moveTo>
                  <a:lnTo>
                    <a:pt x="583" y="90"/>
                  </a:lnTo>
                  <a:lnTo>
                    <a:pt x="1" y="897"/>
                  </a:lnTo>
                  <a:lnTo>
                    <a:pt x="1" y="2196"/>
                  </a:lnTo>
                  <a:lnTo>
                    <a:pt x="583" y="3630"/>
                  </a:lnTo>
                  <a:lnTo>
                    <a:pt x="1569" y="4840"/>
                  </a:lnTo>
                  <a:lnTo>
                    <a:pt x="2689" y="5512"/>
                  </a:lnTo>
                  <a:lnTo>
                    <a:pt x="3630" y="5423"/>
                  </a:lnTo>
                  <a:lnTo>
                    <a:pt x="4213" y="4616"/>
                  </a:lnTo>
                  <a:lnTo>
                    <a:pt x="4213" y="3316"/>
                  </a:lnTo>
                  <a:lnTo>
                    <a:pt x="3630" y="1883"/>
                  </a:lnTo>
                  <a:lnTo>
                    <a:pt x="2689" y="673"/>
                  </a:lnTo>
                  <a:lnTo>
                    <a:pt x="15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1"/>
            <p:cNvSpPr/>
            <p:nvPr/>
          </p:nvSpPr>
          <p:spPr>
            <a:xfrm>
              <a:off x="4641462" y="2846250"/>
              <a:ext cx="152012" cy="214922"/>
            </a:xfrm>
            <a:custGeom>
              <a:rect b="b" l="l" r="r" t="t"/>
              <a:pathLst>
                <a:path extrusionOk="0" h="1838" w="1300">
                  <a:moveTo>
                    <a:pt x="359" y="1"/>
                  </a:moveTo>
                  <a:lnTo>
                    <a:pt x="0" y="225"/>
                  </a:lnTo>
                  <a:lnTo>
                    <a:pt x="0" y="852"/>
                  </a:lnTo>
                  <a:lnTo>
                    <a:pt x="359" y="1524"/>
                  </a:lnTo>
                  <a:lnTo>
                    <a:pt x="896" y="1838"/>
                  </a:lnTo>
                  <a:lnTo>
                    <a:pt x="1300" y="1614"/>
                  </a:lnTo>
                  <a:lnTo>
                    <a:pt x="1300" y="987"/>
                  </a:lnTo>
                  <a:lnTo>
                    <a:pt x="896" y="31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1"/>
            <p:cNvSpPr/>
            <p:nvPr/>
          </p:nvSpPr>
          <p:spPr>
            <a:xfrm>
              <a:off x="4369008" y="2804388"/>
              <a:ext cx="120557" cy="288239"/>
            </a:xfrm>
            <a:custGeom>
              <a:rect b="b" l="l" r="r" t="t"/>
              <a:pathLst>
                <a:path extrusionOk="0" h="2465" w="1031">
                  <a:moveTo>
                    <a:pt x="852" y="0"/>
                  </a:moveTo>
                  <a:lnTo>
                    <a:pt x="0" y="2151"/>
                  </a:lnTo>
                  <a:lnTo>
                    <a:pt x="0" y="2375"/>
                  </a:lnTo>
                  <a:lnTo>
                    <a:pt x="135" y="2465"/>
                  </a:lnTo>
                  <a:lnTo>
                    <a:pt x="179" y="2062"/>
                  </a:lnTo>
                  <a:lnTo>
                    <a:pt x="986" y="359"/>
                  </a:lnTo>
                  <a:lnTo>
                    <a:pt x="1031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1"/>
            <p:cNvSpPr/>
            <p:nvPr/>
          </p:nvSpPr>
          <p:spPr>
            <a:xfrm>
              <a:off x="4384677" y="2809650"/>
              <a:ext cx="104888" cy="282977"/>
            </a:xfrm>
            <a:custGeom>
              <a:rect b="b" l="l" r="r" t="t"/>
              <a:pathLst>
                <a:path extrusionOk="0" h="2420" w="897">
                  <a:moveTo>
                    <a:pt x="897" y="0"/>
                  </a:moveTo>
                  <a:lnTo>
                    <a:pt x="1" y="2196"/>
                  </a:lnTo>
                  <a:lnTo>
                    <a:pt x="1" y="2420"/>
                  </a:lnTo>
                  <a:lnTo>
                    <a:pt x="897" y="224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1"/>
            <p:cNvSpPr/>
            <p:nvPr/>
          </p:nvSpPr>
          <p:spPr>
            <a:xfrm>
              <a:off x="4431801" y="3176351"/>
              <a:ext cx="293618" cy="68289"/>
            </a:xfrm>
            <a:custGeom>
              <a:rect b="b" l="l" r="r" t="t"/>
              <a:pathLst>
                <a:path extrusionOk="0" h="584" w="2511">
                  <a:moveTo>
                    <a:pt x="1" y="1"/>
                  </a:moveTo>
                  <a:lnTo>
                    <a:pt x="1" y="135"/>
                  </a:lnTo>
                  <a:lnTo>
                    <a:pt x="180" y="225"/>
                  </a:lnTo>
                  <a:lnTo>
                    <a:pt x="2510" y="583"/>
                  </a:lnTo>
                  <a:lnTo>
                    <a:pt x="2510" y="404"/>
                  </a:lnTo>
                  <a:lnTo>
                    <a:pt x="2286" y="359"/>
                  </a:lnTo>
                  <a:lnTo>
                    <a:pt x="539" y="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1"/>
            <p:cNvSpPr/>
            <p:nvPr/>
          </p:nvSpPr>
          <p:spPr>
            <a:xfrm>
              <a:off x="4431801" y="3176351"/>
              <a:ext cx="293618" cy="47358"/>
            </a:xfrm>
            <a:custGeom>
              <a:rect b="b" l="l" r="r" t="t"/>
              <a:pathLst>
                <a:path extrusionOk="0" h="405" w="2511">
                  <a:moveTo>
                    <a:pt x="1" y="1"/>
                  </a:moveTo>
                  <a:lnTo>
                    <a:pt x="180" y="90"/>
                  </a:lnTo>
                  <a:lnTo>
                    <a:pt x="2510" y="404"/>
                  </a:lnTo>
                  <a:lnTo>
                    <a:pt x="2331" y="3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1"/>
            <p:cNvSpPr/>
            <p:nvPr/>
          </p:nvSpPr>
          <p:spPr>
            <a:xfrm>
              <a:off x="4431801" y="2678568"/>
              <a:ext cx="293618" cy="366934"/>
            </a:xfrm>
            <a:custGeom>
              <a:rect b="b" l="l" r="r" t="t"/>
              <a:pathLst>
                <a:path extrusionOk="0" h="3138" w="2511">
                  <a:moveTo>
                    <a:pt x="2510" y="1"/>
                  </a:moveTo>
                  <a:lnTo>
                    <a:pt x="2241" y="180"/>
                  </a:lnTo>
                  <a:lnTo>
                    <a:pt x="225" y="2779"/>
                  </a:lnTo>
                  <a:lnTo>
                    <a:pt x="1" y="2869"/>
                  </a:lnTo>
                  <a:lnTo>
                    <a:pt x="1" y="3048"/>
                  </a:lnTo>
                  <a:lnTo>
                    <a:pt x="180" y="3138"/>
                  </a:lnTo>
                  <a:lnTo>
                    <a:pt x="2510" y="135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1"/>
            <p:cNvSpPr/>
            <p:nvPr/>
          </p:nvSpPr>
          <p:spPr>
            <a:xfrm>
              <a:off x="4431801" y="2662899"/>
              <a:ext cx="293618" cy="366934"/>
            </a:xfrm>
            <a:custGeom>
              <a:rect b="b" l="l" r="r" t="t"/>
              <a:pathLst>
                <a:path extrusionOk="0" h="3138" w="2511">
                  <a:moveTo>
                    <a:pt x="2331" y="0"/>
                  </a:moveTo>
                  <a:lnTo>
                    <a:pt x="1" y="3003"/>
                  </a:lnTo>
                  <a:lnTo>
                    <a:pt x="180" y="3137"/>
                  </a:lnTo>
                  <a:lnTo>
                    <a:pt x="2510" y="135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1"/>
            <p:cNvSpPr/>
            <p:nvPr/>
          </p:nvSpPr>
          <p:spPr>
            <a:xfrm>
              <a:off x="4499973" y="3076841"/>
              <a:ext cx="461182" cy="94365"/>
            </a:xfrm>
            <a:custGeom>
              <a:rect b="b" l="l" r="r" t="t"/>
              <a:pathLst>
                <a:path extrusionOk="0" h="807" w="3944">
                  <a:moveTo>
                    <a:pt x="3764" y="0"/>
                  </a:moveTo>
                  <a:lnTo>
                    <a:pt x="0" y="493"/>
                  </a:lnTo>
                  <a:lnTo>
                    <a:pt x="0" y="717"/>
                  </a:lnTo>
                  <a:lnTo>
                    <a:pt x="180" y="807"/>
                  </a:lnTo>
                  <a:lnTo>
                    <a:pt x="1031" y="583"/>
                  </a:lnTo>
                  <a:lnTo>
                    <a:pt x="3764" y="180"/>
                  </a:lnTo>
                  <a:lnTo>
                    <a:pt x="3944" y="90"/>
                  </a:lnTo>
                  <a:lnTo>
                    <a:pt x="37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1"/>
            <p:cNvSpPr/>
            <p:nvPr/>
          </p:nvSpPr>
          <p:spPr>
            <a:xfrm>
              <a:off x="4510497" y="3087365"/>
              <a:ext cx="450658" cy="83841"/>
            </a:xfrm>
            <a:custGeom>
              <a:rect b="b" l="l" r="r" t="t"/>
              <a:pathLst>
                <a:path extrusionOk="0" h="717" w="3854">
                  <a:moveTo>
                    <a:pt x="3854" y="0"/>
                  </a:moveTo>
                  <a:lnTo>
                    <a:pt x="90" y="493"/>
                  </a:lnTo>
                  <a:lnTo>
                    <a:pt x="0" y="583"/>
                  </a:lnTo>
                  <a:lnTo>
                    <a:pt x="90" y="717"/>
                  </a:lnTo>
                  <a:lnTo>
                    <a:pt x="3854" y="17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1"/>
            <p:cNvSpPr/>
            <p:nvPr/>
          </p:nvSpPr>
          <p:spPr>
            <a:xfrm>
              <a:off x="4457994" y="3118703"/>
              <a:ext cx="63027" cy="94481"/>
            </a:xfrm>
            <a:custGeom>
              <a:rect b="b" l="l" r="r" t="t"/>
              <a:pathLst>
                <a:path extrusionOk="0" h="808" w="539">
                  <a:moveTo>
                    <a:pt x="539" y="1"/>
                  </a:moveTo>
                  <a:lnTo>
                    <a:pt x="1" y="90"/>
                  </a:lnTo>
                  <a:lnTo>
                    <a:pt x="46" y="673"/>
                  </a:lnTo>
                  <a:lnTo>
                    <a:pt x="180" y="807"/>
                  </a:lnTo>
                  <a:lnTo>
                    <a:pt x="539" y="628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1"/>
            <p:cNvSpPr/>
            <p:nvPr/>
          </p:nvSpPr>
          <p:spPr>
            <a:xfrm>
              <a:off x="4421394" y="3040124"/>
              <a:ext cx="99626" cy="99743"/>
            </a:xfrm>
            <a:custGeom>
              <a:rect b="b" l="l" r="r" t="t"/>
              <a:pathLst>
                <a:path extrusionOk="0" h="853" w="852">
                  <a:moveTo>
                    <a:pt x="224" y="1"/>
                  </a:moveTo>
                  <a:lnTo>
                    <a:pt x="0" y="225"/>
                  </a:lnTo>
                  <a:lnTo>
                    <a:pt x="493" y="852"/>
                  </a:lnTo>
                  <a:lnTo>
                    <a:pt x="852" y="673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1"/>
            <p:cNvSpPr/>
            <p:nvPr/>
          </p:nvSpPr>
          <p:spPr>
            <a:xfrm>
              <a:off x="4374153" y="3003524"/>
              <a:ext cx="99743" cy="62910"/>
            </a:xfrm>
            <a:custGeom>
              <a:rect b="b" l="l" r="r" t="t"/>
              <a:pathLst>
                <a:path extrusionOk="0" h="538" w="853">
                  <a:moveTo>
                    <a:pt x="315" y="0"/>
                  </a:moveTo>
                  <a:lnTo>
                    <a:pt x="1" y="179"/>
                  </a:lnTo>
                  <a:lnTo>
                    <a:pt x="91" y="493"/>
                  </a:lnTo>
                  <a:lnTo>
                    <a:pt x="539" y="538"/>
                  </a:lnTo>
                  <a:lnTo>
                    <a:pt x="852" y="3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1"/>
            <p:cNvSpPr/>
            <p:nvPr/>
          </p:nvSpPr>
          <p:spPr>
            <a:xfrm>
              <a:off x="4327029" y="3024455"/>
              <a:ext cx="152129" cy="214922"/>
            </a:xfrm>
            <a:custGeom>
              <a:rect b="b" l="l" r="r" t="t"/>
              <a:pathLst>
                <a:path extrusionOk="0" h="1838" w="1301">
                  <a:moveTo>
                    <a:pt x="404" y="0"/>
                  </a:moveTo>
                  <a:lnTo>
                    <a:pt x="1" y="224"/>
                  </a:lnTo>
                  <a:lnTo>
                    <a:pt x="1" y="852"/>
                  </a:lnTo>
                  <a:lnTo>
                    <a:pt x="404" y="1524"/>
                  </a:lnTo>
                  <a:lnTo>
                    <a:pt x="942" y="1837"/>
                  </a:lnTo>
                  <a:lnTo>
                    <a:pt x="1300" y="1613"/>
                  </a:lnTo>
                  <a:lnTo>
                    <a:pt x="1300" y="986"/>
                  </a:lnTo>
                  <a:lnTo>
                    <a:pt x="942" y="359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1"/>
            <p:cNvSpPr/>
            <p:nvPr/>
          </p:nvSpPr>
          <p:spPr>
            <a:xfrm>
              <a:off x="5322597" y="2306605"/>
              <a:ext cx="15786" cy="15786"/>
            </a:xfrm>
            <a:custGeom>
              <a:rect b="b" l="l" r="r" t="t"/>
              <a:pathLst>
                <a:path extrusionOk="0" h="135" w="135">
                  <a:moveTo>
                    <a:pt x="1" y="0"/>
                  </a:moveTo>
                  <a:lnTo>
                    <a:pt x="1" y="90"/>
                  </a:lnTo>
                  <a:lnTo>
                    <a:pt x="90" y="135"/>
                  </a:lnTo>
                  <a:lnTo>
                    <a:pt x="135" y="135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1"/>
            <p:cNvSpPr/>
            <p:nvPr/>
          </p:nvSpPr>
          <p:spPr>
            <a:xfrm>
              <a:off x="5333121" y="2311867"/>
              <a:ext cx="15786" cy="10524"/>
            </a:xfrm>
            <a:custGeom>
              <a:rect b="b" l="l" r="r" t="t"/>
              <a:pathLst>
                <a:path extrusionOk="0" h="90" w="135">
                  <a:moveTo>
                    <a:pt x="0" y="0"/>
                  </a:moveTo>
                  <a:lnTo>
                    <a:pt x="0" y="90"/>
                  </a:lnTo>
                  <a:lnTo>
                    <a:pt x="135" y="90"/>
                  </a:lnTo>
                  <a:lnTo>
                    <a:pt x="13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1"/>
            <p:cNvSpPr/>
            <p:nvPr/>
          </p:nvSpPr>
          <p:spPr>
            <a:xfrm>
              <a:off x="5348790" y="2301343"/>
              <a:ext cx="10641" cy="21048"/>
            </a:xfrm>
            <a:custGeom>
              <a:rect b="b" l="l" r="r" t="t"/>
              <a:pathLst>
                <a:path extrusionOk="0" h="180" w="91">
                  <a:moveTo>
                    <a:pt x="45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90" y="135"/>
                  </a:lnTo>
                  <a:lnTo>
                    <a:pt x="90" y="45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1"/>
            <p:cNvSpPr/>
            <p:nvPr/>
          </p:nvSpPr>
          <p:spPr>
            <a:xfrm>
              <a:off x="5322597" y="2290819"/>
              <a:ext cx="36834" cy="21165"/>
            </a:xfrm>
            <a:custGeom>
              <a:rect b="b" l="l" r="r" t="t"/>
              <a:pathLst>
                <a:path extrusionOk="0" h="181" w="315">
                  <a:moveTo>
                    <a:pt x="90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90" y="180"/>
                  </a:lnTo>
                  <a:lnTo>
                    <a:pt x="225" y="180"/>
                  </a:lnTo>
                  <a:lnTo>
                    <a:pt x="314" y="135"/>
                  </a:lnTo>
                  <a:lnTo>
                    <a:pt x="314" y="46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1"/>
            <p:cNvSpPr/>
            <p:nvPr/>
          </p:nvSpPr>
          <p:spPr>
            <a:xfrm>
              <a:off x="5327859" y="2117993"/>
              <a:ext cx="10524" cy="188729"/>
            </a:xfrm>
            <a:custGeom>
              <a:rect b="b" l="l" r="r" t="t"/>
              <a:pathLst>
                <a:path extrusionOk="0" h="1614" w="90">
                  <a:moveTo>
                    <a:pt x="0" y="0"/>
                  </a:moveTo>
                  <a:lnTo>
                    <a:pt x="0" y="1613"/>
                  </a:lnTo>
                  <a:lnTo>
                    <a:pt x="90" y="161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1"/>
            <p:cNvSpPr/>
            <p:nvPr/>
          </p:nvSpPr>
          <p:spPr>
            <a:xfrm>
              <a:off x="5343528" y="2117993"/>
              <a:ext cx="10641" cy="188729"/>
            </a:xfrm>
            <a:custGeom>
              <a:rect b="b" l="l" r="r" t="t"/>
              <a:pathLst>
                <a:path extrusionOk="0" h="1614" w="91">
                  <a:moveTo>
                    <a:pt x="46" y="0"/>
                  </a:moveTo>
                  <a:lnTo>
                    <a:pt x="46" y="45"/>
                  </a:lnTo>
                  <a:lnTo>
                    <a:pt x="1" y="852"/>
                  </a:lnTo>
                  <a:lnTo>
                    <a:pt x="46" y="1613"/>
                  </a:lnTo>
                  <a:lnTo>
                    <a:pt x="90" y="161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1"/>
            <p:cNvSpPr/>
            <p:nvPr/>
          </p:nvSpPr>
          <p:spPr>
            <a:xfrm>
              <a:off x="5338266" y="2117993"/>
              <a:ext cx="10641" cy="188729"/>
            </a:xfrm>
            <a:custGeom>
              <a:rect b="b" l="l" r="r" t="t"/>
              <a:pathLst>
                <a:path extrusionOk="0" h="1614" w="91">
                  <a:moveTo>
                    <a:pt x="1" y="0"/>
                  </a:moveTo>
                  <a:lnTo>
                    <a:pt x="1" y="45"/>
                  </a:lnTo>
                  <a:lnTo>
                    <a:pt x="1" y="1613"/>
                  </a:lnTo>
                  <a:lnTo>
                    <a:pt x="91" y="1613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1"/>
            <p:cNvSpPr/>
            <p:nvPr/>
          </p:nvSpPr>
          <p:spPr>
            <a:xfrm>
              <a:off x="5327859" y="2107469"/>
              <a:ext cx="26310" cy="15903"/>
            </a:xfrm>
            <a:custGeom>
              <a:rect b="b" l="l" r="r" t="t"/>
              <a:pathLst>
                <a:path extrusionOk="0" h="136" w="225">
                  <a:moveTo>
                    <a:pt x="90" y="1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90" y="135"/>
                  </a:lnTo>
                  <a:lnTo>
                    <a:pt x="180" y="135"/>
                  </a:lnTo>
                  <a:lnTo>
                    <a:pt x="224" y="90"/>
                  </a:lnTo>
                  <a:lnTo>
                    <a:pt x="22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1"/>
            <p:cNvSpPr/>
            <p:nvPr/>
          </p:nvSpPr>
          <p:spPr>
            <a:xfrm>
              <a:off x="5333121" y="750348"/>
              <a:ext cx="5262" cy="1367759"/>
            </a:xfrm>
            <a:custGeom>
              <a:rect b="b" l="l" r="r" t="t"/>
              <a:pathLst>
                <a:path extrusionOk="0" h="11697" w="45">
                  <a:moveTo>
                    <a:pt x="0" y="1"/>
                  </a:moveTo>
                  <a:lnTo>
                    <a:pt x="0" y="11696"/>
                  </a:lnTo>
                  <a:lnTo>
                    <a:pt x="45" y="1169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1"/>
            <p:cNvSpPr/>
            <p:nvPr/>
          </p:nvSpPr>
          <p:spPr>
            <a:xfrm>
              <a:off x="5338266" y="750348"/>
              <a:ext cx="10641" cy="1367759"/>
            </a:xfrm>
            <a:custGeom>
              <a:rect b="b" l="l" r="r" t="t"/>
              <a:pathLst>
                <a:path extrusionOk="0" h="11697" w="91">
                  <a:moveTo>
                    <a:pt x="1" y="1"/>
                  </a:moveTo>
                  <a:lnTo>
                    <a:pt x="1" y="11696"/>
                  </a:lnTo>
                  <a:lnTo>
                    <a:pt x="46" y="11696"/>
                  </a:lnTo>
                  <a:lnTo>
                    <a:pt x="91" y="1165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1"/>
            <p:cNvSpPr/>
            <p:nvPr/>
          </p:nvSpPr>
          <p:spPr>
            <a:xfrm>
              <a:off x="5343528" y="745203"/>
              <a:ext cx="5379" cy="1372904"/>
            </a:xfrm>
            <a:custGeom>
              <a:rect b="b" l="l" r="r" t="t"/>
              <a:pathLst>
                <a:path extrusionOk="0" h="11741" w="46">
                  <a:moveTo>
                    <a:pt x="46" y="0"/>
                  </a:moveTo>
                  <a:lnTo>
                    <a:pt x="1" y="45"/>
                  </a:lnTo>
                  <a:lnTo>
                    <a:pt x="1" y="11740"/>
                  </a:lnTo>
                  <a:lnTo>
                    <a:pt x="46" y="11740"/>
                  </a:lnTo>
                  <a:lnTo>
                    <a:pt x="46" y="4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1"/>
            <p:cNvSpPr/>
            <p:nvPr/>
          </p:nvSpPr>
          <p:spPr>
            <a:xfrm>
              <a:off x="5333121" y="739941"/>
              <a:ext cx="15786" cy="10524"/>
            </a:xfrm>
            <a:custGeom>
              <a:rect b="b" l="l" r="r" t="t"/>
              <a:pathLst>
                <a:path extrusionOk="0" h="90" w="135">
                  <a:moveTo>
                    <a:pt x="45" y="0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135" y="90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1"/>
            <p:cNvSpPr/>
            <p:nvPr/>
          </p:nvSpPr>
          <p:spPr>
            <a:xfrm>
              <a:off x="5327859" y="697962"/>
              <a:ext cx="10524" cy="73551"/>
            </a:xfrm>
            <a:custGeom>
              <a:rect b="b" l="l" r="r" t="t"/>
              <a:pathLst>
                <a:path extrusionOk="0" h="629" w="90">
                  <a:moveTo>
                    <a:pt x="0" y="1"/>
                  </a:moveTo>
                  <a:lnTo>
                    <a:pt x="0" y="628"/>
                  </a:lnTo>
                  <a:lnTo>
                    <a:pt x="90" y="628"/>
                  </a:lnTo>
                  <a:lnTo>
                    <a:pt x="9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1"/>
            <p:cNvSpPr/>
            <p:nvPr/>
          </p:nvSpPr>
          <p:spPr>
            <a:xfrm>
              <a:off x="5338266" y="703224"/>
              <a:ext cx="10641" cy="68289"/>
            </a:xfrm>
            <a:custGeom>
              <a:rect b="b" l="l" r="r" t="t"/>
              <a:pathLst>
                <a:path extrusionOk="0" h="584" w="91">
                  <a:moveTo>
                    <a:pt x="1" y="1"/>
                  </a:moveTo>
                  <a:lnTo>
                    <a:pt x="1" y="583"/>
                  </a:lnTo>
                  <a:lnTo>
                    <a:pt x="91" y="583"/>
                  </a:lnTo>
                  <a:lnTo>
                    <a:pt x="91" y="53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1"/>
            <p:cNvSpPr/>
            <p:nvPr/>
          </p:nvSpPr>
          <p:spPr>
            <a:xfrm>
              <a:off x="5348790" y="697962"/>
              <a:ext cx="5379" cy="73551"/>
            </a:xfrm>
            <a:custGeom>
              <a:rect b="b" l="l" r="r" t="t"/>
              <a:pathLst>
                <a:path extrusionOk="0" h="629" w="46">
                  <a:moveTo>
                    <a:pt x="1" y="1"/>
                  </a:moveTo>
                  <a:lnTo>
                    <a:pt x="1" y="46"/>
                  </a:lnTo>
                  <a:lnTo>
                    <a:pt x="1" y="628"/>
                  </a:lnTo>
                  <a:lnTo>
                    <a:pt x="45" y="628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1"/>
            <p:cNvSpPr/>
            <p:nvPr/>
          </p:nvSpPr>
          <p:spPr>
            <a:xfrm>
              <a:off x="5327859" y="687555"/>
              <a:ext cx="26310" cy="15786"/>
            </a:xfrm>
            <a:custGeom>
              <a:rect b="b" l="l" r="r" t="t"/>
              <a:pathLst>
                <a:path extrusionOk="0" h="135" w="225">
                  <a:moveTo>
                    <a:pt x="90" y="0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90" y="135"/>
                  </a:lnTo>
                  <a:lnTo>
                    <a:pt x="180" y="135"/>
                  </a:lnTo>
                  <a:lnTo>
                    <a:pt x="224" y="90"/>
                  </a:lnTo>
                  <a:lnTo>
                    <a:pt x="22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1"/>
            <p:cNvSpPr/>
            <p:nvPr/>
          </p:nvSpPr>
          <p:spPr>
            <a:xfrm>
              <a:off x="5909484" y="1814085"/>
              <a:ext cx="26310" cy="31572"/>
            </a:xfrm>
            <a:custGeom>
              <a:rect b="b" l="l" r="r" t="t"/>
              <a:pathLst>
                <a:path extrusionOk="0" h="270" w="225">
                  <a:moveTo>
                    <a:pt x="0" y="0"/>
                  </a:moveTo>
                  <a:lnTo>
                    <a:pt x="45" y="180"/>
                  </a:lnTo>
                  <a:lnTo>
                    <a:pt x="179" y="269"/>
                  </a:lnTo>
                  <a:lnTo>
                    <a:pt x="224" y="18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1"/>
            <p:cNvSpPr/>
            <p:nvPr/>
          </p:nvSpPr>
          <p:spPr>
            <a:xfrm>
              <a:off x="5930415" y="1819347"/>
              <a:ext cx="26310" cy="26310"/>
            </a:xfrm>
            <a:custGeom>
              <a:rect b="b" l="l" r="r" t="t"/>
              <a:pathLst>
                <a:path extrusionOk="0" h="225" w="225">
                  <a:moveTo>
                    <a:pt x="45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224" y="224"/>
                  </a:lnTo>
                  <a:lnTo>
                    <a:pt x="224" y="90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1"/>
            <p:cNvSpPr/>
            <p:nvPr/>
          </p:nvSpPr>
          <p:spPr>
            <a:xfrm>
              <a:off x="5956608" y="1808823"/>
              <a:ext cx="15786" cy="36834"/>
            </a:xfrm>
            <a:custGeom>
              <a:rect b="b" l="l" r="r" t="t"/>
              <a:pathLst>
                <a:path extrusionOk="0" h="315" w="135">
                  <a:moveTo>
                    <a:pt x="90" y="1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135" y="225"/>
                  </a:lnTo>
                  <a:lnTo>
                    <a:pt x="135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1"/>
            <p:cNvSpPr/>
            <p:nvPr/>
          </p:nvSpPr>
          <p:spPr>
            <a:xfrm>
              <a:off x="5909484" y="1787892"/>
              <a:ext cx="62910" cy="36717"/>
            </a:xfrm>
            <a:custGeom>
              <a:rect b="b" l="l" r="r" t="t"/>
              <a:pathLst>
                <a:path extrusionOk="0" h="314" w="538">
                  <a:moveTo>
                    <a:pt x="179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179" y="314"/>
                  </a:lnTo>
                  <a:lnTo>
                    <a:pt x="403" y="314"/>
                  </a:lnTo>
                  <a:lnTo>
                    <a:pt x="538" y="224"/>
                  </a:lnTo>
                  <a:lnTo>
                    <a:pt x="538" y="9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1"/>
            <p:cNvSpPr/>
            <p:nvPr/>
          </p:nvSpPr>
          <p:spPr>
            <a:xfrm>
              <a:off x="5919891" y="1677858"/>
              <a:ext cx="15903" cy="141605"/>
            </a:xfrm>
            <a:custGeom>
              <a:rect b="b" l="l" r="r" t="t"/>
              <a:pathLst>
                <a:path extrusionOk="0" h="1211" w="136">
                  <a:moveTo>
                    <a:pt x="1" y="0"/>
                  </a:moveTo>
                  <a:lnTo>
                    <a:pt x="1" y="1121"/>
                  </a:lnTo>
                  <a:lnTo>
                    <a:pt x="135" y="1210"/>
                  </a:lnTo>
                  <a:lnTo>
                    <a:pt x="135" y="116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1"/>
            <p:cNvSpPr/>
            <p:nvPr/>
          </p:nvSpPr>
          <p:spPr>
            <a:xfrm>
              <a:off x="5940938" y="1667334"/>
              <a:ext cx="21048" cy="152129"/>
            </a:xfrm>
            <a:custGeom>
              <a:rect b="b" l="l" r="r" t="t"/>
              <a:pathLst>
                <a:path extrusionOk="0" h="1301" w="180">
                  <a:moveTo>
                    <a:pt x="0" y="1"/>
                  </a:moveTo>
                  <a:lnTo>
                    <a:pt x="90" y="1300"/>
                  </a:lnTo>
                  <a:lnTo>
                    <a:pt x="179" y="1211"/>
                  </a:lnTo>
                  <a:lnTo>
                    <a:pt x="179" y="90"/>
                  </a:lnTo>
                  <a:lnTo>
                    <a:pt x="134" y="90"/>
                  </a:lnTo>
                  <a:lnTo>
                    <a:pt x="90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1"/>
            <p:cNvSpPr/>
            <p:nvPr/>
          </p:nvSpPr>
          <p:spPr>
            <a:xfrm>
              <a:off x="5935677" y="1677858"/>
              <a:ext cx="15786" cy="141605"/>
            </a:xfrm>
            <a:custGeom>
              <a:rect b="b" l="l" r="r" t="t"/>
              <a:pathLst>
                <a:path extrusionOk="0" h="1211" w="135">
                  <a:moveTo>
                    <a:pt x="0" y="0"/>
                  </a:moveTo>
                  <a:lnTo>
                    <a:pt x="0" y="45"/>
                  </a:lnTo>
                  <a:lnTo>
                    <a:pt x="0" y="1210"/>
                  </a:lnTo>
                  <a:lnTo>
                    <a:pt x="135" y="1210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1"/>
            <p:cNvSpPr/>
            <p:nvPr/>
          </p:nvSpPr>
          <p:spPr>
            <a:xfrm>
              <a:off x="5919891" y="1656927"/>
              <a:ext cx="42096" cy="26310"/>
            </a:xfrm>
            <a:custGeom>
              <a:rect b="b" l="l" r="r" t="t"/>
              <a:pathLst>
                <a:path extrusionOk="0" h="225" w="360">
                  <a:moveTo>
                    <a:pt x="135" y="0"/>
                  </a:moveTo>
                  <a:lnTo>
                    <a:pt x="1" y="90"/>
                  </a:lnTo>
                  <a:lnTo>
                    <a:pt x="1" y="179"/>
                  </a:lnTo>
                  <a:lnTo>
                    <a:pt x="135" y="224"/>
                  </a:lnTo>
                  <a:lnTo>
                    <a:pt x="270" y="224"/>
                  </a:lnTo>
                  <a:lnTo>
                    <a:pt x="359" y="179"/>
                  </a:lnTo>
                  <a:lnTo>
                    <a:pt x="359" y="9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1"/>
            <p:cNvSpPr/>
            <p:nvPr/>
          </p:nvSpPr>
          <p:spPr>
            <a:xfrm>
              <a:off x="5930415" y="1531108"/>
              <a:ext cx="10641" cy="146867"/>
            </a:xfrm>
            <a:custGeom>
              <a:rect b="b" l="l" r="r" t="t"/>
              <a:pathLst>
                <a:path extrusionOk="0" h="1256" w="91">
                  <a:moveTo>
                    <a:pt x="0" y="1"/>
                  </a:moveTo>
                  <a:lnTo>
                    <a:pt x="0" y="1210"/>
                  </a:lnTo>
                  <a:lnTo>
                    <a:pt x="45" y="1255"/>
                  </a:lnTo>
                  <a:lnTo>
                    <a:pt x="90" y="121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1"/>
            <p:cNvSpPr/>
            <p:nvPr/>
          </p:nvSpPr>
          <p:spPr>
            <a:xfrm>
              <a:off x="5935677" y="1531108"/>
              <a:ext cx="15786" cy="146867"/>
            </a:xfrm>
            <a:custGeom>
              <a:rect b="b" l="l" r="r" t="t"/>
              <a:pathLst>
                <a:path extrusionOk="0" h="1256" w="135">
                  <a:moveTo>
                    <a:pt x="45" y="1"/>
                  </a:moveTo>
                  <a:lnTo>
                    <a:pt x="0" y="45"/>
                  </a:lnTo>
                  <a:lnTo>
                    <a:pt x="0" y="1255"/>
                  </a:lnTo>
                  <a:lnTo>
                    <a:pt x="135" y="1255"/>
                  </a:lnTo>
                  <a:lnTo>
                    <a:pt x="135" y="121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1"/>
            <p:cNvSpPr/>
            <p:nvPr/>
          </p:nvSpPr>
          <p:spPr>
            <a:xfrm>
              <a:off x="5951346" y="1525846"/>
              <a:ext cx="5379" cy="152129"/>
            </a:xfrm>
            <a:custGeom>
              <a:rect b="b" l="l" r="r" t="t"/>
              <a:pathLst>
                <a:path extrusionOk="0" h="1301" w="46">
                  <a:moveTo>
                    <a:pt x="1" y="1"/>
                  </a:moveTo>
                  <a:lnTo>
                    <a:pt x="1" y="90"/>
                  </a:lnTo>
                  <a:lnTo>
                    <a:pt x="1" y="1300"/>
                  </a:lnTo>
                  <a:lnTo>
                    <a:pt x="45" y="1255"/>
                  </a:lnTo>
                  <a:lnTo>
                    <a:pt x="45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1"/>
            <p:cNvSpPr/>
            <p:nvPr/>
          </p:nvSpPr>
          <p:spPr>
            <a:xfrm>
              <a:off x="5930415" y="1515439"/>
              <a:ext cx="26310" cy="21048"/>
            </a:xfrm>
            <a:custGeom>
              <a:rect b="b" l="l" r="r" t="t"/>
              <a:pathLst>
                <a:path extrusionOk="0" h="180" w="225">
                  <a:moveTo>
                    <a:pt x="45" y="0"/>
                  </a:moveTo>
                  <a:lnTo>
                    <a:pt x="0" y="90"/>
                  </a:lnTo>
                  <a:lnTo>
                    <a:pt x="0" y="135"/>
                  </a:lnTo>
                  <a:lnTo>
                    <a:pt x="45" y="179"/>
                  </a:lnTo>
                  <a:lnTo>
                    <a:pt x="180" y="179"/>
                  </a:lnTo>
                  <a:lnTo>
                    <a:pt x="224" y="135"/>
                  </a:lnTo>
                  <a:lnTo>
                    <a:pt x="224" y="9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1"/>
            <p:cNvSpPr/>
            <p:nvPr/>
          </p:nvSpPr>
          <p:spPr>
            <a:xfrm>
              <a:off x="5961869" y="1463053"/>
              <a:ext cx="36717" cy="104888"/>
            </a:xfrm>
            <a:custGeom>
              <a:rect b="b" l="l" r="r" t="t"/>
              <a:pathLst>
                <a:path extrusionOk="0" h="897" w="314">
                  <a:moveTo>
                    <a:pt x="0" y="0"/>
                  </a:moveTo>
                  <a:lnTo>
                    <a:pt x="0" y="717"/>
                  </a:lnTo>
                  <a:lnTo>
                    <a:pt x="179" y="896"/>
                  </a:lnTo>
                  <a:lnTo>
                    <a:pt x="314" y="807"/>
                  </a:lnTo>
                  <a:lnTo>
                    <a:pt x="314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1"/>
            <p:cNvSpPr/>
            <p:nvPr/>
          </p:nvSpPr>
          <p:spPr>
            <a:xfrm>
              <a:off x="5909484" y="1379212"/>
              <a:ext cx="89103" cy="99626"/>
            </a:xfrm>
            <a:custGeom>
              <a:rect b="b" l="l" r="r" t="t"/>
              <a:pathLst>
                <a:path extrusionOk="0" h="852" w="762">
                  <a:moveTo>
                    <a:pt x="0" y="0"/>
                  </a:moveTo>
                  <a:lnTo>
                    <a:pt x="0" y="90"/>
                  </a:lnTo>
                  <a:lnTo>
                    <a:pt x="627" y="852"/>
                  </a:lnTo>
                  <a:lnTo>
                    <a:pt x="762" y="807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1"/>
            <p:cNvSpPr/>
            <p:nvPr/>
          </p:nvSpPr>
          <p:spPr>
            <a:xfrm>
              <a:off x="5857098" y="1337233"/>
              <a:ext cx="89103" cy="52503"/>
            </a:xfrm>
            <a:custGeom>
              <a:rect b="b" l="l" r="r" t="t"/>
              <a:pathLst>
                <a:path extrusionOk="0" h="449" w="762">
                  <a:moveTo>
                    <a:pt x="134" y="1"/>
                  </a:moveTo>
                  <a:lnTo>
                    <a:pt x="0" y="45"/>
                  </a:lnTo>
                  <a:lnTo>
                    <a:pt x="90" y="404"/>
                  </a:lnTo>
                  <a:lnTo>
                    <a:pt x="627" y="449"/>
                  </a:lnTo>
                  <a:lnTo>
                    <a:pt x="762" y="359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1"/>
            <p:cNvSpPr/>
            <p:nvPr/>
          </p:nvSpPr>
          <p:spPr>
            <a:xfrm>
              <a:off x="5804595" y="1342495"/>
              <a:ext cx="178322" cy="256901"/>
            </a:xfrm>
            <a:custGeom>
              <a:rect b="b" l="l" r="r" t="t"/>
              <a:pathLst>
                <a:path extrusionOk="0" h="2197" w="1525">
                  <a:moveTo>
                    <a:pt x="449" y="0"/>
                  </a:moveTo>
                  <a:lnTo>
                    <a:pt x="1" y="269"/>
                  </a:lnTo>
                  <a:lnTo>
                    <a:pt x="1" y="1031"/>
                  </a:lnTo>
                  <a:lnTo>
                    <a:pt x="449" y="1793"/>
                  </a:lnTo>
                  <a:lnTo>
                    <a:pt x="1076" y="2196"/>
                  </a:lnTo>
                  <a:lnTo>
                    <a:pt x="1524" y="1927"/>
                  </a:lnTo>
                  <a:lnTo>
                    <a:pt x="1524" y="1166"/>
                  </a:lnTo>
                  <a:lnTo>
                    <a:pt x="1076" y="404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1"/>
            <p:cNvSpPr/>
            <p:nvPr/>
          </p:nvSpPr>
          <p:spPr>
            <a:xfrm>
              <a:off x="5919891" y="1483984"/>
              <a:ext cx="36834" cy="99626"/>
            </a:xfrm>
            <a:custGeom>
              <a:rect b="b" l="l" r="r" t="t"/>
              <a:pathLst>
                <a:path extrusionOk="0" h="852" w="315">
                  <a:moveTo>
                    <a:pt x="1" y="0"/>
                  </a:moveTo>
                  <a:lnTo>
                    <a:pt x="46" y="672"/>
                  </a:lnTo>
                  <a:lnTo>
                    <a:pt x="180" y="852"/>
                  </a:lnTo>
                  <a:lnTo>
                    <a:pt x="314" y="762"/>
                  </a:lnTo>
                  <a:lnTo>
                    <a:pt x="314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1"/>
            <p:cNvSpPr/>
            <p:nvPr/>
          </p:nvSpPr>
          <p:spPr>
            <a:xfrm>
              <a:off x="5872767" y="1405405"/>
              <a:ext cx="83958" cy="94365"/>
            </a:xfrm>
            <a:custGeom>
              <a:rect b="b" l="l" r="r" t="t"/>
              <a:pathLst>
                <a:path extrusionOk="0" h="807" w="718">
                  <a:moveTo>
                    <a:pt x="0" y="0"/>
                  </a:moveTo>
                  <a:lnTo>
                    <a:pt x="0" y="90"/>
                  </a:lnTo>
                  <a:lnTo>
                    <a:pt x="583" y="807"/>
                  </a:lnTo>
                  <a:lnTo>
                    <a:pt x="717" y="717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1"/>
            <p:cNvSpPr/>
            <p:nvPr/>
          </p:nvSpPr>
          <p:spPr>
            <a:xfrm>
              <a:off x="5820381" y="1363426"/>
              <a:ext cx="89219" cy="52503"/>
            </a:xfrm>
            <a:custGeom>
              <a:rect b="b" l="l" r="r" t="t"/>
              <a:pathLst>
                <a:path extrusionOk="0" h="449" w="763">
                  <a:moveTo>
                    <a:pt x="135" y="1"/>
                  </a:moveTo>
                  <a:lnTo>
                    <a:pt x="0" y="90"/>
                  </a:lnTo>
                  <a:lnTo>
                    <a:pt x="90" y="404"/>
                  </a:lnTo>
                  <a:lnTo>
                    <a:pt x="628" y="449"/>
                  </a:lnTo>
                  <a:lnTo>
                    <a:pt x="762" y="359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1"/>
            <p:cNvSpPr/>
            <p:nvPr/>
          </p:nvSpPr>
          <p:spPr>
            <a:xfrm>
              <a:off x="5773257" y="1373950"/>
              <a:ext cx="167798" cy="235853"/>
            </a:xfrm>
            <a:custGeom>
              <a:rect b="b" l="l" r="r" t="t"/>
              <a:pathLst>
                <a:path extrusionOk="0" h="2017" w="1435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658"/>
                  </a:lnTo>
                  <a:lnTo>
                    <a:pt x="1031" y="2017"/>
                  </a:lnTo>
                  <a:lnTo>
                    <a:pt x="1434" y="1793"/>
                  </a:lnTo>
                  <a:lnTo>
                    <a:pt x="1434" y="1076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1"/>
            <p:cNvSpPr/>
            <p:nvPr/>
          </p:nvSpPr>
          <p:spPr>
            <a:xfrm>
              <a:off x="5883291" y="1504915"/>
              <a:ext cx="31455" cy="89219"/>
            </a:xfrm>
            <a:custGeom>
              <a:rect b="b" l="l" r="r" t="t"/>
              <a:pathLst>
                <a:path extrusionOk="0" h="763" w="269">
                  <a:moveTo>
                    <a:pt x="0" y="1"/>
                  </a:moveTo>
                  <a:lnTo>
                    <a:pt x="0" y="628"/>
                  </a:lnTo>
                  <a:lnTo>
                    <a:pt x="135" y="762"/>
                  </a:lnTo>
                  <a:lnTo>
                    <a:pt x="269" y="718"/>
                  </a:lnTo>
                  <a:lnTo>
                    <a:pt x="269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1"/>
            <p:cNvSpPr/>
            <p:nvPr/>
          </p:nvSpPr>
          <p:spPr>
            <a:xfrm>
              <a:off x="5836050" y="1431598"/>
              <a:ext cx="78696" cy="89103"/>
            </a:xfrm>
            <a:custGeom>
              <a:rect b="b" l="l" r="r" t="t"/>
              <a:pathLst>
                <a:path extrusionOk="0" h="762" w="673">
                  <a:moveTo>
                    <a:pt x="1" y="0"/>
                  </a:moveTo>
                  <a:lnTo>
                    <a:pt x="1" y="45"/>
                  </a:lnTo>
                  <a:lnTo>
                    <a:pt x="539" y="762"/>
                  </a:lnTo>
                  <a:lnTo>
                    <a:pt x="673" y="672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1"/>
            <p:cNvSpPr/>
            <p:nvPr/>
          </p:nvSpPr>
          <p:spPr>
            <a:xfrm>
              <a:off x="5788926" y="1394881"/>
              <a:ext cx="78696" cy="42096"/>
            </a:xfrm>
            <a:custGeom>
              <a:rect b="b" l="l" r="r" t="t"/>
              <a:pathLst>
                <a:path extrusionOk="0" h="360" w="673">
                  <a:moveTo>
                    <a:pt x="135" y="1"/>
                  </a:moveTo>
                  <a:lnTo>
                    <a:pt x="1" y="45"/>
                  </a:lnTo>
                  <a:lnTo>
                    <a:pt x="90" y="359"/>
                  </a:lnTo>
                  <a:lnTo>
                    <a:pt x="538" y="359"/>
                  </a:lnTo>
                  <a:lnTo>
                    <a:pt x="673" y="31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1"/>
            <p:cNvSpPr/>
            <p:nvPr/>
          </p:nvSpPr>
          <p:spPr>
            <a:xfrm>
              <a:off x="5741802" y="1400143"/>
              <a:ext cx="157274" cy="225446"/>
            </a:xfrm>
            <a:custGeom>
              <a:rect b="b" l="l" r="r" t="t"/>
              <a:pathLst>
                <a:path extrusionOk="0" h="1928" w="1345">
                  <a:moveTo>
                    <a:pt x="404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404" y="1569"/>
                  </a:lnTo>
                  <a:lnTo>
                    <a:pt x="941" y="1927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1"/>
            <p:cNvSpPr/>
            <p:nvPr/>
          </p:nvSpPr>
          <p:spPr>
            <a:xfrm>
              <a:off x="5841312" y="1525846"/>
              <a:ext cx="31572" cy="83958"/>
            </a:xfrm>
            <a:custGeom>
              <a:rect b="b" l="l" r="r" t="t"/>
              <a:pathLst>
                <a:path extrusionOk="0" h="718" w="270">
                  <a:moveTo>
                    <a:pt x="1" y="1"/>
                  </a:moveTo>
                  <a:lnTo>
                    <a:pt x="1" y="583"/>
                  </a:lnTo>
                  <a:lnTo>
                    <a:pt x="135" y="718"/>
                  </a:lnTo>
                  <a:lnTo>
                    <a:pt x="269" y="673"/>
                  </a:lnTo>
                  <a:lnTo>
                    <a:pt x="269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1"/>
            <p:cNvSpPr/>
            <p:nvPr/>
          </p:nvSpPr>
          <p:spPr>
            <a:xfrm>
              <a:off x="5799450" y="1457791"/>
              <a:ext cx="73434" cy="83958"/>
            </a:xfrm>
            <a:custGeom>
              <a:rect b="b" l="l" r="r" t="t"/>
              <a:pathLst>
                <a:path extrusionOk="0" h="718" w="628">
                  <a:moveTo>
                    <a:pt x="0" y="0"/>
                  </a:moveTo>
                  <a:lnTo>
                    <a:pt x="0" y="45"/>
                  </a:lnTo>
                  <a:lnTo>
                    <a:pt x="493" y="717"/>
                  </a:lnTo>
                  <a:lnTo>
                    <a:pt x="627" y="62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1"/>
            <p:cNvSpPr/>
            <p:nvPr/>
          </p:nvSpPr>
          <p:spPr>
            <a:xfrm>
              <a:off x="5752209" y="1421074"/>
              <a:ext cx="78813" cy="42096"/>
            </a:xfrm>
            <a:custGeom>
              <a:rect b="b" l="l" r="r" t="t"/>
              <a:pathLst>
                <a:path extrusionOk="0" h="360" w="674">
                  <a:moveTo>
                    <a:pt x="135" y="1"/>
                  </a:moveTo>
                  <a:lnTo>
                    <a:pt x="1" y="90"/>
                  </a:lnTo>
                  <a:lnTo>
                    <a:pt x="90" y="359"/>
                  </a:lnTo>
                  <a:lnTo>
                    <a:pt x="539" y="359"/>
                  </a:lnTo>
                  <a:lnTo>
                    <a:pt x="673" y="31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1"/>
            <p:cNvSpPr/>
            <p:nvPr/>
          </p:nvSpPr>
          <p:spPr>
            <a:xfrm>
              <a:off x="5710347" y="1431598"/>
              <a:ext cx="146867" cy="204398"/>
            </a:xfrm>
            <a:custGeom>
              <a:rect b="b" l="l" r="r" t="t"/>
              <a:pathLst>
                <a:path extrusionOk="0" h="1748" w="1256">
                  <a:moveTo>
                    <a:pt x="359" y="0"/>
                  </a:moveTo>
                  <a:lnTo>
                    <a:pt x="0" y="179"/>
                  </a:lnTo>
                  <a:lnTo>
                    <a:pt x="0" y="807"/>
                  </a:lnTo>
                  <a:lnTo>
                    <a:pt x="359" y="1434"/>
                  </a:lnTo>
                  <a:lnTo>
                    <a:pt x="897" y="1748"/>
                  </a:lnTo>
                  <a:lnTo>
                    <a:pt x="1255" y="1524"/>
                  </a:lnTo>
                  <a:lnTo>
                    <a:pt x="1255" y="941"/>
                  </a:lnTo>
                  <a:lnTo>
                    <a:pt x="897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1"/>
            <p:cNvSpPr/>
            <p:nvPr/>
          </p:nvSpPr>
          <p:spPr>
            <a:xfrm>
              <a:off x="5799450" y="1546894"/>
              <a:ext cx="31572" cy="78696"/>
            </a:xfrm>
            <a:custGeom>
              <a:rect b="b" l="l" r="r" t="t"/>
              <a:pathLst>
                <a:path extrusionOk="0" h="673" w="270">
                  <a:moveTo>
                    <a:pt x="0" y="0"/>
                  </a:moveTo>
                  <a:lnTo>
                    <a:pt x="45" y="538"/>
                  </a:lnTo>
                  <a:lnTo>
                    <a:pt x="179" y="672"/>
                  </a:lnTo>
                  <a:lnTo>
                    <a:pt x="269" y="627"/>
                  </a:lnTo>
                  <a:lnTo>
                    <a:pt x="269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1"/>
            <p:cNvSpPr/>
            <p:nvPr/>
          </p:nvSpPr>
          <p:spPr>
            <a:xfrm>
              <a:off x="5762733" y="1483984"/>
              <a:ext cx="68289" cy="78696"/>
            </a:xfrm>
            <a:custGeom>
              <a:rect b="b" l="l" r="r" t="t"/>
              <a:pathLst>
                <a:path extrusionOk="0" h="673" w="584">
                  <a:moveTo>
                    <a:pt x="0" y="0"/>
                  </a:moveTo>
                  <a:lnTo>
                    <a:pt x="0" y="45"/>
                  </a:lnTo>
                  <a:lnTo>
                    <a:pt x="493" y="672"/>
                  </a:lnTo>
                  <a:lnTo>
                    <a:pt x="583" y="58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1"/>
            <p:cNvSpPr/>
            <p:nvPr/>
          </p:nvSpPr>
          <p:spPr>
            <a:xfrm>
              <a:off x="5720871" y="1452529"/>
              <a:ext cx="68172" cy="36834"/>
            </a:xfrm>
            <a:custGeom>
              <a:rect b="b" l="l" r="r" t="t"/>
              <a:pathLst>
                <a:path extrusionOk="0" h="315" w="583">
                  <a:moveTo>
                    <a:pt x="90" y="0"/>
                  </a:moveTo>
                  <a:lnTo>
                    <a:pt x="0" y="45"/>
                  </a:lnTo>
                  <a:lnTo>
                    <a:pt x="90" y="314"/>
                  </a:lnTo>
                  <a:lnTo>
                    <a:pt x="493" y="314"/>
                  </a:lnTo>
                  <a:lnTo>
                    <a:pt x="583" y="26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1"/>
            <p:cNvSpPr/>
            <p:nvPr/>
          </p:nvSpPr>
          <p:spPr>
            <a:xfrm>
              <a:off x="5678892" y="1457791"/>
              <a:ext cx="141605" cy="188729"/>
            </a:xfrm>
            <a:custGeom>
              <a:rect b="b" l="l" r="r" t="t"/>
              <a:pathLst>
                <a:path extrusionOk="0" h="1614" w="1211">
                  <a:moveTo>
                    <a:pt x="359" y="0"/>
                  </a:moveTo>
                  <a:lnTo>
                    <a:pt x="1" y="224"/>
                  </a:lnTo>
                  <a:lnTo>
                    <a:pt x="1" y="762"/>
                  </a:lnTo>
                  <a:lnTo>
                    <a:pt x="359" y="1345"/>
                  </a:lnTo>
                  <a:lnTo>
                    <a:pt x="852" y="1613"/>
                  </a:lnTo>
                  <a:lnTo>
                    <a:pt x="1210" y="1434"/>
                  </a:lnTo>
                  <a:lnTo>
                    <a:pt x="1210" y="896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1"/>
            <p:cNvSpPr/>
            <p:nvPr/>
          </p:nvSpPr>
          <p:spPr>
            <a:xfrm>
              <a:off x="5762733" y="1567824"/>
              <a:ext cx="26310" cy="73434"/>
            </a:xfrm>
            <a:custGeom>
              <a:rect b="b" l="l" r="r" t="t"/>
              <a:pathLst>
                <a:path extrusionOk="0" h="628" w="225">
                  <a:moveTo>
                    <a:pt x="0" y="0"/>
                  </a:moveTo>
                  <a:lnTo>
                    <a:pt x="0" y="493"/>
                  </a:lnTo>
                  <a:lnTo>
                    <a:pt x="135" y="628"/>
                  </a:lnTo>
                  <a:lnTo>
                    <a:pt x="225" y="583"/>
                  </a:lnTo>
                  <a:lnTo>
                    <a:pt x="22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1"/>
            <p:cNvSpPr/>
            <p:nvPr/>
          </p:nvSpPr>
          <p:spPr>
            <a:xfrm>
              <a:off x="5726016" y="1510177"/>
              <a:ext cx="63027" cy="68172"/>
            </a:xfrm>
            <a:custGeom>
              <a:rect b="b" l="l" r="r" t="t"/>
              <a:pathLst>
                <a:path extrusionOk="0" h="583" w="539">
                  <a:moveTo>
                    <a:pt x="1" y="0"/>
                  </a:moveTo>
                  <a:lnTo>
                    <a:pt x="1" y="45"/>
                  </a:lnTo>
                  <a:lnTo>
                    <a:pt x="449" y="583"/>
                  </a:lnTo>
                  <a:lnTo>
                    <a:pt x="539" y="538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1"/>
            <p:cNvSpPr/>
            <p:nvPr/>
          </p:nvSpPr>
          <p:spPr>
            <a:xfrm>
              <a:off x="5689416" y="1478722"/>
              <a:ext cx="62910" cy="36834"/>
            </a:xfrm>
            <a:custGeom>
              <a:rect b="b" l="l" r="r" t="t"/>
              <a:pathLst>
                <a:path extrusionOk="0" h="315" w="538">
                  <a:moveTo>
                    <a:pt x="90" y="1"/>
                  </a:moveTo>
                  <a:lnTo>
                    <a:pt x="0" y="90"/>
                  </a:lnTo>
                  <a:lnTo>
                    <a:pt x="45" y="314"/>
                  </a:lnTo>
                  <a:lnTo>
                    <a:pt x="448" y="314"/>
                  </a:lnTo>
                  <a:lnTo>
                    <a:pt x="538" y="26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1"/>
            <p:cNvSpPr/>
            <p:nvPr/>
          </p:nvSpPr>
          <p:spPr>
            <a:xfrm>
              <a:off x="5652699" y="1489246"/>
              <a:ext cx="125819" cy="172943"/>
            </a:xfrm>
            <a:custGeom>
              <a:rect b="b" l="l" r="r" t="t"/>
              <a:pathLst>
                <a:path extrusionOk="0" h="1479" w="1076">
                  <a:moveTo>
                    <a:pt x="314" y="0"/>
                  </a:moveTo>
                  <a:lnTo>
                    <a:pt x="0" y="179"/>
                  </a:lnTo>
                  <a:lnTo>
                    <a:pt x="0" y="672"/>
                  </a:lnTo>
                  <a:lnTo>
                    <a:pt x="314" y="1210"/>
                  </a:lnTo>
                  <a:lnTo>
                    <a:pt x="762" y="1479"/>
                  </a:lnTo>
                  <a:lnTo>
                    <a:pt x="1076" y="1300"/>
                  </a:lnTo>
                  <a:lnTo>
                    <a:pt x="1076" y="762"/>
                  </a:lnTo>
                  <a:lnTo>
                    <a:pt x="762" y="22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1"/>
            <p:cNvSpPr/>
            <p:nvPr/>
          </p:nvSpPr>
          <p:spPr>
            <a:xfrm>
              <a:off x="5720871" y="1588755"/>
              <a:ext cx="26310" cy="68289"/>
            </a:xfrm>
            <a:custGeom>
              <a:rect b="b" l="l" r="r" t="t"/>
              <a:pathLst>
                <a:path extrusionOk="0" h="584" w="225">
                  <a:moveTo>
                    <a:pt x="0" y="1"/>
                  </a:moveTo>
                  <a:lnTo>
                    <a:pt x="0" y="493"/>
                  </a:lnTo>
                  <a:lnTo>
                    <a:pt x="134" y="583"/>
                  </a:lnTo>
                  <a:lnTo>
                    <a:pt x="224" y="493"/>
                  </a:lnTo>
                  <a:lnTo>
                    <a:pt x="224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1"/>
            <p:cNvSpPr/>
            <p:nvPr/>
          </p:nvSpPr>
          <p:spPr>
            <a:xfrm>
              <a:off x="5689416" y="1536370"/>
              <a:ext cx="57765" cy="63027"/>
            </a:xfrm>
            <a:custGeom>
              <a:rect b="b" l="l" r="r" t="t"/>
              <a:pathLst>
                <a:path extrusionOk="0" h="539" w="494">
                  <a:moveTo>
                    <a:pt x="0" y="0"/>
                  </a:moveTo>
                  <a:lnTo>
                    <a:pt x="0" y="45"/>
                  </a:lnTo>
                  <a:lnTo>
                    <a:pt x="403" y="538"/>
                  </a:lnTo>
                  <a:lnTo>
                    <a:pt x="493" y="49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1"/>
            <p:cNvSpPr/>
            <p:nvPr/>
          </p:nvSpPr>
          <p:spPr>
            <a:xfrm>
              <a:off x="5652699" y="1510177"/>
              <a:ext cx="63027" cy="31572"/>
            </a:xfrm>
            <a:custGeom>
              <a:rect b="b" l="l" r="r" t="t"/>
              <a:pathLst>
                <a:path extrusionOk="0" h="270" w="539">
                  <a:moveTo>
                    <a:pt x="90" y="0"/>
                  </a:moveTo>
                  <a:lnTo>
                    <a:pt x="0" y="45"/>
                  </a:lnTo>
                  <a:lnTo>
                    <a:pt x="90" y="269"/>
                  </a:lnTo>
                  <a:lnTo>
                    <a:pt x="404" y="269"/>
                  </a:lnTo>
                  <a:lnTo>
                    <a:pt x="538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1"/>
            <p:cNvSpPr/>
            <p:nvPr/>
          </p:nvSpPr>
          <p:spPr>
            <a:xfrm>
              <a:off x="5621244" y="1515439"/>
              <a:ext cx="115412" cy="162536"/>
            </a:xfrm>
            <a:custGeom>
              <a:rect b="b" l="l" r="r" t="t"/>
              <a:pathLst>
                <a:path extrusionOk="0" h="1390" w="987">
                  <a:moveTo>
                    <a:pt x="269" y="0"/>
                  </a:moveTo>
                  <a:lnTo>
                    <a:pt x="1" y="179"/>
                  </a:lnTo>
                  <a:lnTo>
                    <a:pt x="1" y="628"/>
                  </a:lnTo>
                  <a:lnTo>
                    <a:pt x="269" y="1120"/>
                  </a:lnTo>
                  <a:lnTo>
                    <a:pt x="673" y="1389"/>
                  </a:lnTo>
                  <a:lnTo>
                    <a:pt x="986" y="1210"/>
                  </a:lnTo>
                  <a:lnTo>
                    <a:pt x="986" y="717"/>
                  </a:lnTo>
                  <a:lnTo>
                    <a:pt x="673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1"/>
            <p:cNvSpPr/>
            <p:nvPr/>
          </p:nvSpPr>
          <p:spPr>
            <a:xfrm>
              <a:off x="5678892" y="1609686"/>
              <a:ext cx="26310" cy="63027"/>
            </a:xfrm>
            <a:custGeom>
              <a:rect b="b" l="l" r="r" t="t"/>
              <a:pathLst>
                <a:path extrusionOk="0" h="539" w="225">
                  <a:moveTo>
                    <a:pt x="1" y="1"/>
                  </a:moveTo>
                  <a:lnTo>
                    <a:pt x="45" y="449"/>
                  </a:lnTo>
                  <a:lnTo>
                    <a:pt x="135" y="538"/>
                  </a:lnTo>
                  <a:lnTo>
                    <a:pt x="225" y="449"/>
                  </a:lnTo>
                  <a:lnTo>
                    <a:pt x="225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1"/>
            <p:cNvSpPr/>
            <p:nvPr/>
          </p:nvSpPr>
          <p:spPr>
            <a:xfrm>
              <a:off x="5652699" y="1562562"/>
              <a:ext cx="52503" cy="57765"/>
            </a:xfrm>
            <a:custGeom>
              <a:rect b="b" l="l" r="r" t="t"/>
              <a:pathLst>
                <a:path extrusionOk="0" h="494" w="449">
                  <a:moveTo>
                    <a:pt x="0" y="0"/>
                  </a:moveTo>
                  <a:lnTo>
                    <a:pt x="0" y="45"/>
                  </a:lnTo>
                  <a:lnTo>
                    <a:pt x="359" y="493"/>
                  </a:lnTo>
                  <a:lnTo>
                    <a:pt x="449" y="44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1"/>
            <p:cNvSpPr/>
            <p:nvPr/>
          </p:nvSpPr>
          <p:spPr>
            <a:xfrm>
              <a:off x="5621244" y="1536370"/>
              <a:ext cx="52503" cy="31572"/>
            </a:xfrm>
            <a:custGeom>
              <a:rect b="b" l="l" r="r" t="t"/>
              <a:pathLst>
                <a:path extrusionOk="0" h="270" w="449">
                  <a:moveTo>
                    <a:pt x="90" y="0"/>
                  </a:moveTo>
                  <a:lnTo>
                    <a:pt x="1" y="45"/>
                  </a:lnTo>
                  <a:lnTo>
                    <a:pt x="45" y="269"/>
                  </a:lnTo>
                  <a:lnTo>
                    <a:pt x="359" y="269"/>
                  </a:lnTo>
                  <a:lnTo>
                    <a:pt x="449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1"/>
            <p:cNvSpPr/>
            <p:nvPr/>
          </p:nvSpPr>
          <p:spPr>
            <a:xfrm>
              <a:off x="5589789" y="1541632"/>
              <a:ext cx="104888" cy="146750"/>
            </a:xfrm>
            <a:custGeom>
              <a:rect b="b" l="l" r="r" t="t"/>
              <a:pathLst>
                <a:path extrusionOk="0" h="1255" w="897">
                  <a:moveTo>
                    <a:pt x="270" y="0"/>
                  </a:moveTo>
                  <a:lnTo>
                    <a:pt x="1" y="179"/>
                  </a:lnTo>
                  <a:lnTo>
                    <a:pt x="1" y="583"/>
                  </a:lnTo>
                  <a:lnTo>
                    <a:pt x="270" y="1031"/>
                  </a:lnTo>
                  <a:lnTo>
                    <a:pt x="628" y="1255"/>
                  </a:lnTo>
                  <a:lnTo>
                    <a:pt x="897" y="1120"/>
                  </a:lnTo>
                  <a:lnTo>
                    <a:pt x="897" y="672"/>
                  </a:lnTo>
                  <a:lnTo>
                    <a:pt x="628" y="22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1"/>
            <p:cNvSpPr/>
            <p:nvPr/>
          </p:nvSpPr>
          <p:spPr>
            <a:xfrm>
              <a:off x="5642175" y="1630617"/>
              <a:ext cx="21165" cy="57765"/>
            </a:xfrm>
            <a:custGeom>
              <a:rect b="b" l="l" r="r" t="t"/>
              <a:pathLst>
                <a:path extrusionOk="0" h="494" w="181">
                  <a:moveTo>
                    <a:pt x="1" y="1"/>
                  </a:moveTo>
                  <a:lnTo>
                    <a:pt x="1" y="404"/>
                  </a:lnTo>
                  <a:lnTo>
                    <a:pt x="90" y="494"/>
                  </a:lnTo>
                  <a:lnTo>
                    <a:pt x="180" y="404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1"/>
            <p:cNvSpPr/>
            <p:nvPr/>
          </p:nvSpPr>
          <p:spPr>
            <a:xfrm>
              <a:off x="5615982" y="1588755"/>
              <a:ext cx="47358" cy="52503"/>
            </a:xfrm>
            <a:custGeom>
              <a:rect b="b" l="l" r="r" t="t"/>
              <a:pathLst>
                <a:path extrusionOk="0" h="449" w="405">
                  <a:moveTo>
                    <a:pt x="1" y="1"/>
                  </a:moveTo>
                  <a:lnTo>
                    <a:pt x="1" y="45"/>
                  </a:lnTo>
                  <a:lnTo>
                    <a:pt x="314" y="449"/>
                  </a:lnTo>
                  <a:lnTo>
                    <a:pt x="404" y="40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1"/>
            <p:cNvSpPr/>
            <p:nvPr/>
          </p:nvSpPr>
          <p:spPr>
            <a:xfrm>
              <a:off x="5584527" y="1567824"/>
              <a:ext cx="52620" cy="26310"/>
            </a:xfrm>
            <a:custGeom>
              <a:rect b="b" l="l" r="r" t="t"/>
              <a:pathLst>
                <a:path extrusionOk="0" h="225" w="450">
                  <a:moveTo>
                    <a:pt x="91" y="0"/>
                  </a:moveTo>
                  <a:lnTo>
                    <a:pt x="1" y="45"/>
                  </a:lnTo>
                  <a:lnTo>
                    <a:pt x="91" y="224"/>
                  </a:lnTo>
                  <a:lnTo>
                    <a:pt x="359" y="224"/>
                  </a:lnTo>
                  <a:lnTo>
                    <a:pt x="449" y="180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1"/>
            <p:cNvSpPr/>
            <p:nvPr/>
          </p:nvSpPr>
          <p:spPr>
            <a:xfrm>
              <a:off x="5558334" y="1573086"/>
              <a:ext cx="94481" cy="131081"/>
            </a:xfrm>
            <a:custGeom>
              <a:rect b="b" l="l" r="r" t="t"/>
              <a:pathLst>
                <a:path extrusionOk="0" h="1121" w="808">
                  <a:moveTo>
                    <a:pt x="225" y="0"/>
                  </a:moveTo>
                  <a:lnTo>
                    <a:pt x="1" y="135"/>
                  </a:lnTo>
                  <a:lnTo>
                    <a:pt x="1" y="493"/>
                  </a:lnTo>
                  <a:lnTo>
                    <a:pt x="225" y="896"/>
                  </a:lnTo>
                  <a:lnTo>
                    <a:pt x="583" y="1120"/>
                  </a:lnTo>
                  <a:lnTo>
                    <a:pt x="807" y="986"/>
                  </a:lnTo>
                  <a:lnTo>
                    <a:pt x="807" y="583"/>
                  </a:lnTo>
                  <a:lnTo>
                    <a:pt x="583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1"/>
            <p:cNvSpPr/>
            <p:nvPr/>
          </p:nvSpPr>
          <p:spPr>
            <a:xfrm>
              <a:off x="5600313" y="1651665"/>
              <a:ext cx="21048" cy="47241"/>
            </a:xfrm>
            <a:custGeom>
              <a:rect b="b" l="l" r="r" t="t"/>
              <a:pathLst>
                <a:path extrusionOk="0" h="404" w="180">
                  <a:moveTo>
                    <a:pt x="0" y="0"/>
                  </a:moveTo>
                  <a:lnTo>
                    <a:pt x="0" y="359"/>
                  </a:lnTo>
                  <a:lnTo>
                    <a:pt x="90" y="404"/>
                  </a:lnTo>
                  <a:lnTo>
                    <a:pt x="180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1"/>
            <p:cNvSpPr/>
            <p:nvPr/>
          </p:nvSpPr>
          <p:spPr>
            <a:xfrm>
              <a:off x="5579382" y="1614948"/>
              <a:ext cx="41979" cy="47241"/>
            </a:xfrm>
            <a:custGeom>
              <a:rect b="b" l="l" r="r" t="t"/>
              <a:pathLst>
                <a:path extrusionOk="0" h="404" w="359">
                  <a:moveTo>
                    <a:pt x="0" y="1"/>
                  </a:moveTo>
                  <a:lnTo>
                    <a:pt x="0" y="45"/>
                  </a:lnTo>
                  <a:lnTo>
                    <a:pt x="269" y="404"/>
                  </a:lnTo>
                  <a:lnTo>
                    <a:pt x="359" y="359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1"/>
            <p:cNvSpPr/>
            <p:nvPr/>
          </p:nvSpPr>
          <p:spPr>
            <a:xfrm>
              <a:off x="5553189" y="1594017"/>
              <a:ext cx="41979" cy="26310"/>
            </a:xfrm>
            <a:custGeom>
              <a:rect b="b" l="l" r="r" t="t"/>
              <a:pathLst>
                <a:path extrusionOk="0" h="225" w="359">
                  <a:moveTo>
                    <a:pt x="90" y="0"/>
                  </a:moveTo>
                  <a:lnTo>
                    <a:pt x="0" y="45"/>
                  </a:lnTo>
                  <a:lnTo>
                    <a:pt x="45" y="224"/>
                  </a:lnTo>
                  <a:lnTo>
                    <a:pt x="269" y="224"/>
                  </a:lnTo>
                  <a:lnTo>
                    <a:pt x="359" y="18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1"/>
            <p:cNvSpPr/>
            <p:nvPr/>
          </p:nvSpPr>
          <p:spPr>
            <a:xfrm>
              <a:off x="5526996" y="1599279"/>
              <a:ext cx="83958" cy="115295"/>
            </a:xfrm>
            <a:custGeom>
              <a:rect b="b" l="l" r="r" t="t"/>
              <a:pathLst>
                <a:path extrusionOk="0" h="986" w="718">
                  <a:moveTo>
                    <a:pt x="224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224" y="807"/>
                  </a:lnTo>
                  <a:lnTo>
                    <a:pt x="493" y="986"/>
                  </a:lnTo>
                  <a:lnTo>
                    <a:pt x="717" y="852"/>
                  </a:lnTo>
                  <a:lnTo>
                    <a:pt x="717" y="538"/>
                  </a:lnTo>
                  <a:lnTo>
                    <a:pt x="493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8" name="Google Shape;1828;p41"/>
          <p:cNvSpPr/>
          <p:nvPr/>
        </p:nvSpPr>
        <p:spPr>
          <a:xfrm>
            <a:off x="993150" y="3854300"/>
            <a:ext cx="527700" cy="5277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9" name="Google Shape;1829;p41"/>
          <p:cNvSpPr/>
          <p:nvPr/>
        </p:nvSpPr>
        <p:spPr>
          <a:xfrm>
            <a:off x="535581" y="4280656"/>
            <a:ext cx="304200" cy="30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41"/>
          <p:cNvSpPr/>
          <p:nvPr/>
        </p:nvSpPr>
        <p:spPr>
          <a:xfrm>
            <a:off x="7642975" y="837013"/>
            <a:ext cx="527700" cy="5277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41"/>
          <p:cNvSpPr/>
          <p:nvPr/>
        </p:nvSpPr>
        <p:spPr>
          <a:xfrm>
            <a:off x="8303331" y="597194"/>
            <a:ext cx="304200" cy="30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32" name="Google Shape;183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5313" y="3096627"/>
            <a:ext cx="1453373" cy="7062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3" name="Google Shape;1833;p41"/>
          <p:cNvGrpSpPr/>
          <p:nvPr/>
        </p:nvGrpSpPr>
        <p:grpSpPr>
          <a:xfrm>
            <a:off x="7061512" y="3437674"/>
            <a:ext cx="1690647" cy="1240900"/>
            <a:chOff x="3418090" y="1904609"/>
            <a:chExt cx="3246250" cy="2382681"/>
          </a:xfrm>
        </p:grpSpPr>
        <p:sp>
          <p:nvSpPr>
            <p:cNvPr id="1834" name="Google Shape;1834;p41"/>
            <p:cNvSpPr/>
            <p:nvPr/>
          </p:nvSpPr>
          <p:spPr>
            <a:xfrm>
              <a:off x="3709179" y="1904609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2734" y="2061"/>
                  </a:lnTo>
                  <a:lnTo>
                    <a:pt x="3047" y="161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1"/>
            <p:cNvSpPr/>
            <p:nvPr/>
          </p:nvSpPr>
          <p:spPr>
            <a:xfrm>
              <a:off x="3860837" y="2019580"/>
              <a:ext cx="31882" cy="474627"/>
            </a:xfrm>
            <a:custGeom>
              <a:rect b="b" l="l" r="r" t="t"/>
              <a:pathLst>
                <a:path extrusionOk="0" h="8694" w="584">
                  <a:moveTo>
                    <a:pt x="1" y="0"/>
                  </a:moveTo>
                  <a:lnTo>
                    <a:pt x="135" y="8380"/>
                  </a:lnTo>
                  <a:lnTo>
                    <a:pt x="314" y="8693"/>
                  </a:lnTo>
                  <a:lnTo>
                    <a:pt x="583" y="8559"/>
                  </a:lnTo>
                  <a:lnTo>
                    <a:pt x="583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1"/>
            <p:cNvSpPr/>
            <p:nvPr/>
          </p:nvSpPr>
          <p:spPr>
            <a:xfrm>
              <a:off x="3858381" y="1992666"/>
              <a:ext cx="34339" cy="39197"/>
            </a:xfrm>
            <a:custGeom>
              <a:rect b="b" l="l" r="r" t="t"/>
              <a:pathLst>
                <a:path extrusionOk="0" h="718" w="629">
                  <a:moveTo>
                    <a:pt x="314" y="0"/>
                  </a:moveTo>
                  <a:lnTo>
                    <a:pt x="46" y="180"/>
                  </a:lnTo>
                  <a:lnTo>
                    <a:pt x="1" y="583"/>
                  </a:lnTo>
                  <a:lnTo>
                    <a:pt x="359" y="717"/>
                  </a:lnTo>
                  <a:lnTo>
                    <a:pt x="628" y="583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1"/>
            <p:cNvSpPr/>
            <p:nvPr/>
          </p:nvSpPr>
          <p:spPr>
            <a:xfrm>
              <a:off x="3689580" y="1914381"/>
              <a:ext cx="188453" cy="589599"/>
            </a:xfrm>
            <a:custGeom>
              <a:rect b="b" l="l" r="r" t="t"/>
              <a:pathLst>
                <a:path extrusionOk="0" h="10800" w="3452">
                  <a:moveTo>
                    <a:pt x="359" y="0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59" y="9186"/>
                  </a:lnTo>
                  <a:lnTo>
                    <a:pt x="3138" y="10799"/>
                  </a:lnTo>
                  <a:lnTo>
                    <a:pt x="3451" y="10620"/>
                  </a:lnTo>
                  <a:lnTo>
                    <a:pt x="3451" y="2151"/>
                  </a:lnTo>
                  <a:lnTo>
                    <a:pt x="3138" y="16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1"/>
            <p:cNvSpPr/>
            <p:nvPr/>
          </p:nvSpPr>
          <p:spPr>
            <a:xfrm>
              <a:off x="3904894" y="2019580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69" y="0"/>
                  </a:moveTo>
                  <a:lnTo>
                    <a:pt x="0" y="135"/>
                  </a:lnTo>
                  <a:lnTo>
                    <a:pt x="45" y="359"/>
                  </a:lnTo>
                  <a:lnTo>
                    <a:pt x="2778" y="2017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1"/>
            <p:cNvSpPr/>
            <p:nvPr/>
          </p:nvSpPr>
          <p:spPr>
            <a:xfrm>
              <a:off x="4059009" y="2134551"/>
              <a:ext cx="31827" cy="474627"/>
            </a:xfrm>
            <a:custGeom>
              <a:rect b="b" l="l" r="r" t="t"/>
              <a:pathLst>
                <a:path extrusionOk="0" h="8694" w="583">
                  <a:moveTo>
                    <a:pt x="0" y="0"/>
                  </a:moveTo>
                  <a:lnTo>
                    <a:pt x="135" y="8380"/>
                  </a:lnTo>
                  <a:lnTo>
                    <a:pt x="314" y="8693"/>
                  </a:lnTo>
                  <a:lnTo>
                    <a:pt x="583" y="8514"/>
                  </a:lnTo>
                  <a:lnTo>
                    <a:pt x="583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1"/>
            <p:cNvSpPr/>
            <p:nvPr/>
          </p:nvSpPr>
          <p:spPr>
            <a:xfrm>
              <a:off x="4056552" y="2107637"/>
              <a:ext cx="34284" cy="39197"/>
            </a:xfrm>
            <a:custGeom>
              <a:rect b="b" l="l" r="r" t="t"/>
              <a:pathLst>
                <a:path extrusionOk="0" h="718" w="628">
                  <a:moveTo>
                    <a:pt x="269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7"/>
                  </a:lnTo>
                  <a:lnTo>
                    <a:pt x="628" y="53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1"/>
            <p:cNvSpPr/>
            <p:nvPr/>
          </p:nvSpPr>
          <p:spPr>
            <a:xfrm>
              <a:off x="3887752" y="2026895"/>
              <a:ext cx="188399" cy="592056"/>
            </a:xfrm>
            <a:custGeom>
              <a:rect b="b" l="l" r="r" t="t"/>
              <a:pathLst>
                <a:path extrusionOk="0" h="10845" w="3451">
                  <a:moveTo>
                    <a:pt x="314" y="1"/>
                  </a:moveTo>
                  <a:lnTo>
                    <a:pt x="0" y="180"/>
                  </a:lnTo>
                  <a:lnTo>
                    <a:pt x="0" y="8694"/>
                  </a:lnTo>
                  <a:lnTo>
                    <a:pt x="314" y="9231"/>
                  </a:lnTo>
                  <a:lnTo>
                    <a:pt x="3137" y="10845"/>
                  </a:lnTo>
                  <a:lnTo>
                    <a:pt x="3451" y="10665"/>
                  </a:lnTo>
                  <a:lnTo>
                    <a:pt x="3451" y="2196"/>
                  </a:lnTo>
                  <a:lnTo>
                    <a:pt x="3137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1"/>
            <p:cNvSpPr/>
            <p:nvPr/>
          </p:nvSpPr>
          <p:spPr>
            <a:xfrm>
              <a:off x="4103011" y="2134551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70" y="0"/>
                  </a:moveTo>
                  <a:lnTo>
                    <a:pt x="1" y="135"/>
                  </a:lnTo>
                  <a:lnTo>
                    <a:pt x="45" y="359"/>
                  </a:lnTo>
                  <a:lnTo>
                    <a:pt x="2779" y="2017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1"/>
            <p:cNvSpPr/>
            <p:nvPr/>
          </p:nvSpPr>
          <p:spPr>
            <a:xfrm>
              <a:off x="4257126" y="2249522"/>
              <a:ext cx="29425" cy="472171"/>
            </a:xfrm>
            <a:custGeom>
              <a:rect b="b" l="l" r="r" t="t"/>
              <a:pathLst>
                <a:path extrusionOk="0" h="8649" w="539">
                  <a:moveTo>
                    <a:pt x="1" y="0"/>
                  </a:moveTo>
                  <a:lnTo>
                    <a:pt x="135" y="8335"/>
                  </a:lnTo>
                  <a:lnTo>
                    <a:pt x="314" y="8649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1"/>
            <p:cNvSpPr/>
            <p:nvPr/>
          </p:nvSpPr>
          <p:spPr>
            <a:xfrm>
              <a:off x="4254670" y="2222608"/>
              <a:ext cx="31882" cy="36741"/>
            </a:xfrm>
            <a:custGeom>
              <a:rect b="b" l="l" r="r" t="t"/>
              <a:pathLst>
                <a:path extrusionOk="0" h="673" w="584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3"/>
                  </a:lnTo>
                  <a:lnTo>
                    <a:pt x="583" y="538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1"/>
            <p:cNvSpPr/>
            <p:nvPr/>
          </p:nvSpPr>
          <p:spPr>
            <a:xfrm>
              <a:off x="4085869" y="2141866"/>
              <a:ext cx="188453" cy="589599"/>
            </a:xfrm>
            <a:custGeom>
              <a:rect b="b" l="l" r="r" t="t"/>
              <a:pathLst>
                <a:path extrusionOk="0" h="10800" w="3452">
                  <a:moveTo>
                    <a:pt x="315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5" y="9231"/>
                  </a:lnTo>
                  <a:lnTo>
                    <a:pt x="3138" y="10800"/>
                  </a:lnTo>
                  <a:lnTo>
                    <a:pt x="3451" y="10621"/>
                  </a:lnTo>
                  <a:lnTo>
                    <a:pt x="3451" y="2152"/>
                  </a:lnTo>
                  <a:lnTo>
                    <a:pt x="3138" y="1614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1"/>
            <p:cNvSpPr/>
            <p:nvPr/>
          </p:nvSpPr>
          <p:spPr>
            <a:xfrm>
              <a:off x="4301183" y="2247066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69" y="1"/>
                  </a:moveTo>
                  <a:lnTo>
                    <a:pt x="0" y="180"/>
                  </a:lnTo>
                  <a:lnTo>
                    <a:pt x="45" y="404"/>
                  </a:lnTo>
                  <a:lnTo>
                    <a:pt x="2778" y="2062"/>
                  </a:lnTo>
                  <a:lnTo>
                    <a:pt x="3047" y="161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1"/>
            <p:cNvSpPr/>
            <p:nvPr/>
          </p:nvSpPr>
          <p:spPr>
            <a:xfrm>
              <a:off x="4455298" y="2362037"/>
              <a:ext cx="29371" cy="474627"/>
            </a:xfrm>
            <a:custGeom>
              <a:rect b="b" l="l" r="r" t="t"/>
              <a:pathLst>
                <a:path extrusionOk="0" h="8694" w="538">
                  <a:moveTo>
                    <a:pt x="0" y="1"/>
                  </a:moveTo>
                  <a:lnTo>
                    <a:pt x="90" y="8380"/>
                  </a:lnTo>
                  <a:lnTo>
                    <a:pt x="314" y="8694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1"/>
            <p:cNvSpPr/>
            <p:nvPr/>
          </p:nvSpPr>
          <p:spPr>
            <a:xfrm>
              <a:off x="4452841" y="2335123"/>
              <a:ext cx="31827" cy="39197"/>
            </a:xfrm>
            <a:custGeom>
              <a:rect b="b" l="l" r="r" t="t"/>
              <a:pathLst>
                <a:path extrusionOk="0" h="718" w="583">
                  <a:moveTo>
                    <a:pt x="269" y="1"/>
                  </a:moveTo>
                  <a:lnTo>
                    <a:pt x="0" y="180"/>
                  </a:lnTo>
                  <a:lnTo>
                    <a:pt x="0" y="583"/>
                  </a:lnTo>
                  <a:lnTo>
                    <a:pt x="359" y="718"/>
                  </a:lnTo>
                  <a:lnTo>
                    <a:pt x="583" y="58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1"/>
            <p:cNvSpPr/>
            <p:nvPr/>
          </p:nvSpPr>
          <p:spPr>
            <a:xfrm>
              <a:off x="4284041" y="2256838"/>
              <a:ext cx="188399" cy="589599"/>
            </a:xfrm>
            <a:custGeom>
              <a:rect b="b" l="l" r="r" t="t"/>
              <a:pathLst>
                <a:path extrusionOk="0" h="10800" w="3451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7"/>
                  </a:lnTo>
                  <a:lnTo>
                    <a:pt x="3092" y="10800"/>
                  </a:lnTo>
                  <a:lnTo>
                    <a:pt x="3451" y="10621"/>
                  </a:lnTo>
                  <a:lnTo>
                    <a:pt x="3451" y="2152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1"/>
            <p:cNvSpPr/>
            <p:nvPr/>
          </p:nvSpPr>
          <p:spPr>
            <a:xfrm>
              <a:off x="4499300" y="2362037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70" y="1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2779" y="2062"/>
                  </a:lnTo>
                  <a:lnTo>
                    <a:pt x="3048" y="161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1"/>
            <p:cNvSpPr/>
            <p:nvPr/>
          </p:nvSpPr>
          <p:spPr>
            <a:xfrm>
              <a:off x="4653415" y="2477008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1" y="1"/>
                  </a:moveTo>
                  <a:lnTo>
                    <a:pt x="90" y="8380"/>
                  </a:lnTo>
                  <a:lnTo>
                    <a:pt x="270" y="8694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1"/>
            <p:cNvSpPr/>
            <p:nvPr/>
          </p:nvSpPr>
          <p:spPr>
            <a:xfrm>
              <a:off x="4648556" y="2450094"/>
              <a:ext cx="34284" cy="39197"/>
            </a:xfrm>
            <a:custGeom>
              <a:rect b="b" l="l" r="r" t="t"/>
              <a:pathLst>
                <a:path extrusionOk="0" h="718" w="628">
                  <a:moveTo>
                    <a:pt x="314" y="1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8"/>
                  </a:lnTo>
                  <a:lnTo>
                    <a:pt x="627" y="538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1"/>
            <p:cNvSpPr/>
            <p:nvPr/>
          </p:nvSpPr>
          <p:spPr>
            <a:xfrm>
              <a:off x="4482212" y="2369352"/>
              <a:ext cx="185942" cy="592056"/>
            </a:xfrm>
            <a:custGeom>
              <a:rect b="b" l="l" r="r" t="t"/>
              <a:pathLst>
                <a:path extrusionOk="0" h="10845" w="3406">
                  <a:moveTo>
                    <a:pt x="314" y="1"/>
                  </a:moveTo>
                  <a:lnTo>
                    <a:pt x="0" y="225"/>
                  </a:lnTo>
                  <a:lnTo>
                    <a:pt x="0" y="8694"/>
                  </a:lnTo>
                  <a:lnTo>
                    <a:pt x="314" y="9232"/>
                  </a:lnTo>
                  <a:lnTo>
                    <a:pt x="3092" y="10845"/>
                  </a:lnTo>
                  <a:lnTo>
                    <a:pt x="3406" y="10666"/>
                  </a:lnTo>
                  <a:lnTo>
                    <a:pt x="3406" y="2197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1"/>
            <p:cNvSpPr/>
            <p:nvPr/>
          </p:nvSpPr>
          <p:spPr>
            <a:xfrm>
              <a:off x="4668101" y="2543064"/>
              <a:ext cx="163941" cy="330285"/>
            </a:xfrm>
            <a:custGeom>
              <a:rect b="b" l="l" r="r" t="t"/>
              <a:pathLst>
                <a:path extrusionOk="0" h="6050" w="3003">
                  <a:moveTo>
                    <a:pt x="269" y="0"/>
                  </a:moveTo>
                  <a:lnTo>
                    <a:pt x="1" y="135"/>
                  </a:lnTo>
                  <a:lnTo>
                    <a:pt x="180" y="628"/>
                  </a:lnTo>
                  <a:lnTo>
                    <a:pt x="1569" y="2420"/>
                  </a:lnTo>
                  <a:lnTo>
                    <a:pt x="1614" y="5512"/>
                  </a:lnTo>
                  <a:lnTo>
                    <a:pt x="269" y="5736"/>
                  </a:lnTo>
                  <a:lnTo>
                    <a:pt x="1" y="5915"/>
                  </a:lnTo>
                  <a:lnTo>
                    <a:pt x="1255" y="5870"/>
                  </a:lnTo>
                  <a:lnTo>
                    <a:pt x="1748" y="6050"/>
                  </a:lnTo>
                  <a:lnTo>
                    <a:pt x="2017" y="5870"/>
                  </a:lnTo>
                  <a:lnTo>
                    <a:pt x="2017" y="4392"/>
                  </a:lnTo>
                  <a:lnTo>
                    <a:pt x="2734" y="5019"/>
                  </a:lnTo>
                  <a:lnTo>
                    <a:pt x="3003" y="4885"/>
                  </a:lnTo>
                  <a:lnTo>
                    <a:pt x="3003" y="4437"/>
                  </a:lnTo>
                  <a:lnTo>
                    <a:pt x="2017" y="3854"/>
                  </a:lnTo>
                  <a:lnTo>
                    <a:pt x="2017" y="2286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1"/>
            <p:cNvSpPr/>
            <p:nvPr/>
          </p:nvSpPr>
          <p:spPr>
            <a:xfrm>
              <a:off x="4668101" y="2550380"/>
              <a:ext cx="149310" cy="340111"/>
            </a:xfrm>
            <a:custGeom>
              <a:rect b="b" l="l" r="r" t="t"/>
              <a:pathLst>
                <a:path extrusionOk="0" h="6230" w="2735">
                  <a:moveTo>
                    <a:pt x="1" y="1"/>
                  </a:moveTo>
                  <a:lnTo>
                    <a:pt x="1" y="449"/>
                  </a:lnTo>
                  <a:lnTo>
                    <a:pt x="1390" y="2241"/>
                  </a:lnTo>
                  <a:lnTo>
                    <a:pt x="1390" y="5512"/>
                  </a:lnTo>
                  <a:lnTo>
                    <a:pt x="1" y="5781"/>
                  </a:lnTo>
                  <a:lnTo>
                    <a:pt x="1" y="6229"/>
                  </a:lnTo>
                  <a:lnTo>
                    <a:pt x="1748" y="5916"/>
                  </a:lnTo>
                  <a:lnTo>
                    <a:pt x="1748" y="4347"/>
                  </a:lnTo>
                  <a:lnTo>
                    <a:pt x="2734" y="4885"/>
                  </a:lnTo>
                  <a:lnTo>
                    <a:pt x="2734" y="4437"/>
                  </a:lnTo>
                  <a:lnTo>
                    <a:pt x="1748" y="3899"/>
                  </a:lnTo>
                  <a:lnTo>
                    <a:pt x="1748" y="23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1"/>
            <p:cNvSpPr/>
            <p:nvPr/>
          </p:nvSpPr>
          <p:spPr>
            <a:xfrm>
              <a:off x="5565879" y="2892891"/>
              <a:ext cx="151713" cy="403657"/>
            </a:xfrm>
            <a:custGeom>
              <a:rect b="b" l="l" r="r" t="t"/>
              <a:pathLst>
                <a:path extrusionOk="0" h="7394" w="2779">
                  <a:moveTo>
                    <a:pt x="1" y="0"/>
                  </a:moveTo>
                  <a:lnTo>
                    <a:pt x="180" y="6049"/>
                  </a:lnTo>
                  <a:lnTo>
                    <a:pt x="1614" y="7394"/>
                  </a:lnTo>
                  <a:lnTo>
                    <a:pt x="2779" y="6722"/>
                  </a:lnTo>
                  <a:lnTo>
                    <a:pt x="2779" y="5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1"/>
            <p:cNvSpPr/>
            <p:nvPr/>
          </p:nvSpPr>
          <p:spPr>
            <a:xfrm>
              <a:off x="5372620" y="2547978"/>
              <a:ext cx="344970" cy="411027"/>
            </a:xfrm>
            <a:custGeom>
              <a:rect b="b" l="l" r="r" t="t"/>
              <a:pathLst>
                <a:path extrusionOk="0" h="7529" w="6319">
                  <a:moveTo>
                    <a:pt x="1300" y="0"/>
                  </a:moveTo>
                  <a:lnTo>
                    <a:pt x="1" y="941"/>
                  </a:lnTo>
                  <a:lnTo>
                    <a:pt x="5154" y="7528"/>
                  </a:lnTo>
                  <a:lnTo>
                    <a:pt x="6319" y="6856"/>
                  </a:lnTo>
                  <a:lnTo>
                    <a:pt x="2510" y="269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1"/>
            <p:cNvSpPr/>
            <p:nvPr/>
          </p:nvSpPr>
          <p:spPr>
            <a:xfrm>
              <a:off x="5154904" y="2393864"/>
              <a:ext cx="354797" cy="205541"/>
            </a:xfrm>
            <a:custGeom>
              <a:rect b="b" l="l" r="r" t="t"/>
              <a:pathLst>
                <a:path extrusionOk="0" h="3765" w="6499">
                  <a:moveTo>
                    <a:pt x="1121" y="0"/>
                  </a:moveTo>
                  <a:lnTo>
                    <a:pt x="1" y="672"/>
                  </a:lnTo>
                  <a:lnTo>
                    <a:pt x="852" y="3674"/>
                  </a:lnTo>
                  <a:lnTo>
                    <a:pt x="5378" y="3764"/>
                  </a:lnTo>
                  <a:lnTo>
                    <a:pt x="6498" y="3092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1"/>
            <p:cNvSpPr/>
            <p:nvPr/>
          </p:nvSpPr>
          <p:spPr>
            <a:xfrm>
              <a:off x="4946961" y="2430550"/>
              <a:ext cx="707027" cy="985886"/>
            </a:xfrm>
            <a:custGeom>
              <a:rect b="b" l="l" r="r" t="t"/>
              <a:pathLst>
                <a:path extrusionOk="0" h="18059" w="12951">
                  <a:moveTo>
                    <a:pt x="3810" y="0"/>
                  </a:moveTo>
                  <a:lnTo>
                    <a:pt x="1" y="2196"/>
                  </a:lnTo>
                  <a:lnTo>
                    <a:pt x="1" y="8380"/>
                  </a:lnTo>
                  <a:lnTo>
                    <a:pt x="3810" y="14967"/>
                  </a:lnTo>
                  <a:lnTo>
                    <a:pt x="9142" y="18058"/>
                  </a:lnTo>
                  <a:lnTo>
                    <a:pt x="12951" y="15863"/>
                  </a:lnTo>
                  <a:lnTo>
                    <a:pt x="12951" y="9679"/>
                  </a:lnTo>
                  <a:lnTo>
                    <a:pt x="9187" y="3092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1"/>
            <p:cNvSpPr/>
            <p:nvPr/>
          </p:nvSpPr>
          <p:spPr>
            <a:xfrm>
              <a:off x="5331075" y="2973578"/>
              <a:ext cx="298457" cy="457540"/>
            </a:xfrm>
            <a:custGeom>
              <a:rect b="b" l="l" r="r" t="t"/>
              <a:pathLst>
                <a:path extrusionOk="0" h="8381" w="5467">
                  <a:moveTo>
                    <a:pt x="5467" y="1"/>
                  </a:moveTo>
                  <a:lnTo>
                    <a:pt x="0" y="987"/>
                  </a:lnTo>
                  <a:lnTo>
                    <a:pt x="179" y="7036"/>
                  </a:lnTo>
                  <a:lnTo>
                    <a:pt x="1613" y="8380"/>
                  </a:lnTo>
                  <a:lnTo>
                    <a:pt x="5467" y="6185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41"/>
            <p:cNvSpPr/>
            <p:nvPr/>
          </p:nvSpPr>
          <p:spPr>
            <a:xfrm>
              <a:off x="5211190" y="2613979"/>
              <a:ext cx="418342" cy="479541"/>
            </a:xfrm>
            <a:custGeom>
              <a:rect b="b" l="l" r="r" t="t"/>
              <a:pathLst>
                <a:path extrusionOk="0" h="8784" w="7663">
                  <a:moveTo>
                    <a:pt x="3854" y="1"/>
                  </a:moveTo>
                  <a:lnTo>
                    <a:pt x="852" y="583"/>
                  </a:lnTo>
                  <a:lnTo>
                    <a:pt x="0" y="2197"/>
                  </a:lnTo>
                  <a:lnTo>
                    <a:pt x="3809" y="8784"/>
                  </a:lnTo>
                  <a:lnTo>
                    <a:pt x="7663" y="6588"/>
                  </a:lnTo>
                  <a:lnTo>
                    <a:pt x="38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1"/>
            <p:cNvSpPr/>
            <p:nvPr/>
          </p:nvSpPr>
          <p:spPr>
            <a:xfrm>
              <a:off x="4920101" y="2445235"/>
              <a:ext cx="501487" cy="288685"/>
            </a:xfrm>
            <a:custGeom>
              <a:rect b="b" l="l" r="r" t="t"/>
              <a:pathLst>
                <a:path extrusionOk="0" h="5288" w="9186">
                  <a:moveTo>
                    <a:pt x="3809" y="0"/>
                  </a:moveTo>
                  <a:lnTo>
                    <a:pt x="0" y="2196"/>
                  </a:lnTo>
                  <a:lnTo>
                    <a:pt x="851" y="5243"/>
                  </a:lnTo>
                  <a:lnTo>
                    <a:pt x="5332" y="5288"/>
                  </a:lnTo>
                  <a:lnTo>
                    <a:pt x="9186" y="3092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1"/>
            <p:cNvSpPr/>
            <p:nvPr/>
          </p:nvSpPr>
          <p:spPr>
            <a:xfrm>
              <a:off x="4658329" y="2565065"/>
              <a:ext cx="261826" cy="440398"/>
            </a:xfrm>
            <a:custGeom>
              <a:rect b="b" l="l" r="r" t="t"/>
              <a:pathLst>
                <a:path extrusionOk="0" h="8067" w="4796">
                  <a:moveTo>
                    <a:pt x="4795" y="1"/>
                  </a:moveTo>
                  <a:lnTo>
                    <a:pt x="986" y="2196"/>
                  </a:lnTo>
                  <a:lnTo>
                    <a:pt x="0" y="8066"/>
                  </a:lnTo>
                  <a:lnTo>
                    <a:pt x="3406" y="6812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41"/>
            <p:cNvSpPr/>
            <p:nvPr/>
          </p:nvSpPr>
          <p:spPr>
            <a:xfrm>
              <a:off x="4907818" y="3328318"/>
              <a:ext cx="511368" cy="222628"/>
            </a:xfrm>
            <a:custGeom>
              <a:rect b="b" l="l" r="r" t="t"/>
              <a:pathLst>
                <a:path extrusionOk="0" h="4078" w="9367">
                  <a:moveTo>
                    <a:pt x="1256" y="0"/>
                  </a:moveTo>
                  <a:lnTo>
                    <a:pt x="1" y="2017"/>
                  </a:lnTo>
                  <a:lnTo>
                    <a:pt x="5557" y="4078"/>
                  </a:lnTo>
                  <a:lnTo>
                    <a:pt x="9366" y="1882"/>
                  </a:lnTo>
                  <a:lnTo>
                    <a:pt x="5916" y="107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1"/>
            <p:cNvSpPr/>
            <p:nvPr/>
          </p:nvSpPr>
          <p:spPr>
            <a:xfrm>
              <a:off x="5010561" y="3093462"/>
              <a:ext cx="408625" cy="337655"/>
            </a:xfrm>
            <a:custGeom>
              <a:rect b="b" l="l" r="r" t="t"/>
              <a:pathLst>
                <a:path extrusionOk="0" h="6185" w="7485">
                  <a:moveTo>
                    <a:pt x="7484" y="1"/>
                  </a:moveTo>
                  <a:lnTo>
                    <a:pt x="3362" y="90"/>
                  </a:lnTo>
                  <a:lnTo>
                    <a:pt x="1" y="2107"/>
                  </a:lnTo>
                  <a:lnTo>
                    <a:pt x="1" y="5243"/>
                  </a:lnTo>
                  <a:lnTo>
                    <a:pt x="7484" y="6184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41"/>
            <p:cNvSpPr/>
            <p:nvPr/>
          </p:nvSpPr>
          <p:spPr>
            <a:xfrm>
              <a:off x="4866272" y="2733864"/>
              <a:ext cx="552913" cy="474627"/>
            </a:xfrm>
            <a:custGeom>
              <a:rect b="b" l="l" r="r" t="t"/>
              <a:pathLst>
                <a:path extrusionOk="0" h="8694" w="10128">
                  <a:moveTo>
                    <a:pt x="6318" y="1"/>
                  </a:moveTo>
                  <a:lnTo>
                    <a:pt x="0" y="4616"/>
                  </a:lnTo>
                  <a:lnTo>
                    <a:pt x="762" y="6856"/>
                  </a:lnTo>
                  <a:lnTo>
                    <a:pt x="2644" y="8694"/>
                  </a:lnTo>
                  <a:lnTo>
                    <a:pt x="10127" y="6588"/>
                  </a:lnTo>
                  <a:lnTo>
                    <a:pt x="63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41"/>
            <p:cNvSpPr/>
            <p:nvPr/>
          </p:nvSpPr>
          <p:spPr>
            <a:xfrm>
              <a:off x="4761072" y="2565065"/>
              <a:ext cx="450170" cy="464855"/>
            </a:xfrm>
            <a:custGeom>
              <a:rect b="b" l="l" r="r" t="t"/>
              <a:pathLst>
                <a:path extrusionOk="0" h="8515" w="8246">
                  <a:moveTo>
                    <a:pt x="2913" y="1"/>
                  </a:moveTo>
                  <a:lnTo>
                    <a:pt x="0" y="6991"/>
                  </a:lnTo>
                  <a:lnTo>
                    <a:pt x="1031" y="8290"/>
                  </a:lnTo>
                  <a:lnTo>
                    <a:pt x="2689" y="8515"/>
                  </a:lnTo>
                  <a:lnTo>
                    <a:pt x="8245" y="3093"/>
                  </a:lnTo>
                  <a:lnTo>
                    <a:pt x="29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1"/>
            <p:cNvSpPr/>
            <p:nvPr/>
          </p:nvSpPr>
          <p:spPr>
            <a:xfrm>
              <a:off x="4898045" y="3208434"/>
              <a:ext cx="112570" cy="210454"/>
            </a:xfrm>
            <a:custGeom>
              <a:rect b="b" l="l" r="r" t="t"/>
              <a:pathLst>
                <a:path extrusionOk="0" h="3855" w="2062">
                  <a:moveTo>
                    <a:pt x="2062" y="1"/>
                  </a:moveTo>
                  <a:lnTo>
                    <a:pt x="1" y="135"/>
                  </a:lnTo>
                  <a:lnTo>
                    <a:pt x="90" y="3182"/>
                  </a:lnTo>
                  <a:lnTo>
                    <a:pt x="807" y="3854"/>
                  </a:lnTo>
                  <a:lnTo>
                    <a:pt x="2062" y="313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41"/>
            <p:cNvSpPr/>
            <p:nvPr/>
          </p:nvSpPr>
          <p:spPr>
            <a:xfrm>
              <a:off x="4802672" y="3017634"/>
              <a:ext cx="207943" cy="232455"/>
            </a:xfrm>
            <a:custGeom>
              <a:rect b="b" l="l" r="r" t="t"/>
              <a:pathLst>
                <a:path extrusionOk="0" h="4258" w="3809">
                  <a:moveTo>
                    <a:pt x="1165" y="0"/>
                  </a:moveTo>
                  <a:lnTo>
                    <a:pt x="0" y="941"/>
                  </a:lnTo>
                  <a:lnTo>
                    <a:pt x="2554" y="4257"/>
                  </a:lnTo>
                  <a:lnTo>
                    <a:pt x="3809" y="3496"/>
                  </a:lnTo>
                  <a:lnTo>
                    <a:pt x="1927" y="225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41"/>
            <p:cNvSpPr/>
            <p:nvPr/>
          </p:nvSpPr>
          <p:spPr>
            <a:xfrm>
              <a:off x="4692558" y="2946719"/>
              <a:ext cx="215313" cy="122342"/>
            </a:xfrm>
            <a:custGeom>
              <a:rect b="b" l="l" r="r" t="t"/>
              <a:pathLst>
                <a:path extrusionOk="0" h="2241" w="3944">
                  <a:moveTo>
                    <a:pt x="1255" y="0"/>
                  </a:moveTo>
                  <a:lnTo>
                    <a:pt x="1" y="717"/>
                  </a:lnTo>
                  <a:lnTo>
                    <a:pt x="449" y="2196"/>
                  </a:lnTo>
                  <a:lnTo>
                    <a:pt x="2689" y="2240"/>
                  </a:lnTo>
                  <a:lnTo>
                    <a:pt x="3944" y="1524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41"/>
            <p:cNvSpPr/>
            <p:nvPr/>
          </p:nvSpPr>
          <p:spPr>
            <a:xfrm>
              <a:off x="4589815" y="2985807"/>
              <a:ext cx="352340" cy="491769"/>
            </a:xfrm>
            <a:custGeom>
              <a:rect b="b" l="l" r="r" t="t"/>
              <a:pathLst>
                <a:path extrusionOk="0" h="9008" w="6454">
                  <a:moveTo>
                    <a:pt x="1883" y="1"/>
                  </a:moveTo>
                  <a:lnTo>
                    <a:pt x="1" y="1076"/>
                  </a:lnTo>
                  <a:lnTo>
                    <a:pt x="1" y="4168"/>
                  </a:lnTo>
                  <a:lnTo>
                    <a:pt x="1883" y="7484"/>
                  </a:lnTo>
                  <a:lnTo>
                    <a:pt x="4571" y="9008"/>
                  </a:lnTo>
                  <a:lnTo>
                    <a:pt x="6453" y="7932"/>
                  </a:lnTo>
                  <a:lnTo>
                    <a:pt x="6453" y="4840"/>
                  </a:lnTo>
                  <a:lnTo>
                    <a:pt x="4571" y="1524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41"/>
            <p:cNvSpPr/>
            <p:nvPr/>
          </p:nvSpPr>
          <p:spPr>
            <a:xfrm>
              <a:off x="5524279" y="3120376"/>
              <a:ext cx="161539" cy="347427"/>
            </a:xfrm>
            <a:custGeom>
              <a:rect b="b" l="l" r="r" t="t"/>
              <a:pathLst>
                <a:path extrusionOk="0" h="6364" w="2959">
                  <a:moveTo>
                    <a:pt x="2958" y="0"/>
                  </a:moveTo>
                  <a:lnTo>
                    <a:pt x="1211" y="314"/>
                  </a:lnTo>
                  <a:lnTo>
                    <a:pt x="942" y="449"/>
                  </a:lnTo>
                  <a:lnTo>
                    <a:pt x="1211" y="717"/>
                  </a:lnTo>
                  <a:lnTo>
                    <a:pt x="1211" y="1882"/>
                  </a:lnTo>
                  <a:lnTo>
                    <a:pt x="270" y="1345"/>
                  </a:lnTo>
                  <a:lnTo>
                    <a:pt x="1" y="1479"/>
                  </a:lnTo>
                  <a:lnTo>
                    <a:pt x="270" y="1927"/>
                  </a:lnTo>
                  <a:lnTo>
                    <a:pt x="1211" y="2510"/>
                  </a:lnTo>
                  <a:lnTo>
                    <a:pt x="1211" y="4168"/>
                  </a:lnTo>
                  <a:lnTo>
                    <a:pt x="2465" y="5826"/>
                  </a:lnTo>
                  <a:lnTo>
                    <a:pt x="2690" y="6363"/>
                  </a:lnTo>
                  <a:lnTo>
                    <a:pt x="2958" y="6229"/>
                  </a:lnTo>
                  <a:lnTo>
                    <a:pt x="2958" y="5781"/>
                  </a:lnTo>
                  <a:lnTo>
                    <a:pt x="1614" y="3989"/>
                  </a:lnTo>
                  <a:lnTo>
                    <a:pt x="1614" y="673"/>
                  </a:lnTo>
                  <a:lnTo>
                    <a:pt x="2958" y="449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41"/>
            <p:cNvSpPr/>
            <p:nvPr/>
          </p:nvSpPr>
          <p:spPr>
            <a:xfrm>
              <a:off x="5524279" y="3130148"/>
              <a:ext cx="146854" cy="337655"/>
            </a:xfrm>
            <a:custGeom>
              <a:rect b="b" l="l" r="r" t="t"/>
              <a:pathLst>
                <a:path extrusionOk="0" h="6185" w="2690">
                  <a:moveTo>
                    <a:pt x="2690" y="1"/>
                  </a:moveTo>
                  <a:lnTo>
                    <a:pt x="942" y="270"/>
                  </a:lnTo>
                  <a:lnTo>
                    <a:pt x="942" y="1883"/>
                  </a:lnTo>
                  <a:lnTo>
                    <a:pt x="1" y="1300"/>
                  </a:lnTo>
                  <a:lnTo>
                    <a:pt x="1" y="1748"/>
                  </a:lnTo>
                  <a:lnTo>
                    <a:pt x="942" y="2286"/>
                  </a:lnTo>
                  <a:lnTo>
                    <a:pt x="942" y="3854"/>
                  </a:lnTo>
                  <a:lnTo>
                    <a:pt x="2690" y="6184"/>
                  </a:lnTo>
                  <a:lnTo>
                    <a:pt x="2690" y="5736"/>
                  </a:lnTo>
                  <a:lnTo>
                    <a:pt x="1345" y="3944"/>
                  </a:lnTo>
                  <a:lnTo>
                    <a:pt x="1345" y="673"/>
                  </a:lnTo>
                  <a:lnTo>
                    <a:pt x="2690" y="404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41"/>
            <p:cNvSpPr/>
            <p:nvPr/>
          </p:nvSpPr>
          <p:spPr>
            <a:xfrm>
              <a:off x="5688221" y="3049461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69" y="0"/>
                  </a:moveTo>
                  <a:lnTo>
                    <a:pt x="0" y="134"/>
                  </a:lnTo>
                  <a:lnTo>
                    <a:pt x="45" y="358"/>
                  </a:lnTo>
                  <a:lnTo>
                    <a:pt x="2778" y="2016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41"/>
            <p:cNvSpPr/>
            <p:nvPr/>
          </p:nvSpPr>
          <p:spPr>
            <a:xfrm>
              <a:off x="5842337" y="3164432"/>
              <a:ext cx="29371" cy="474627"/>
            </a:xfrm>
            <a:custGeom>
              <a:rect b="b" l="l" r="r" t="t"/>
              <a:pathLst>
                <a:path extrusionOk="0" h="8694" w="538">
                  <a:moveTo>
                    <a:pt x="0" y="0"/>
                  </a:moveTo>
                  <a:lnTo>
                    <a:pt x="135" y="8379"/>
                  </a:lnTo>
                  <a:lnTo>
                    <a:pt x="314" y="8693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41"/>
            <p:cNvSpPr/>
            <p:nvPr/>
          </p:nvSpPr>
          <p:spPr>
            <a:xfrm>
              <a:off x="5839880" y="3137518"/>
              <a:ext cx="31827" cy="36741"/>
            </a:xfrm>
            <a:custGeom>
              <a:rect b="b" l="l" r="r" t="t"/>
              <a:pathLst>
                <a:path extrusionOk="0" h="673" w="583">
                  <a:moveTo>
                    <a:pt x="269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672"/>
                  </a:lnTo>
                  <a:lnTo>
                    <a:pt x="583" y="53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41"/>
            <p:cNvSpPr/>
            <p:nvPr/>
          </p:nvSpPr>
          <p:spPr>
            <a:xfrm>
              <a:off x="5671079" y="3056777"/>
              <a:ext cx="188399" cy="592056"/>
            </a:xfrm>
            <a:custGeom>
              <a:rect b="b" l="l" r="r" t="t"/>
              <a:pathLst>
                <a:path extrusionOk="0" h="10845" w="3451">
                  <a:moveTo>
                    <a:pt x="314" y="0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231"/>
                  </a:lnTo>
                  <a:lnTo>
                    <a:pt x="3137" y="10844"/>
                  </a:lnTo>
                  <a:lnTo>
                    <a:pt x="3451" y="10665"/>
                  </a:lnTo>
                  <a:lnTo>
                    <a:pt x="3451" y="2151"/>
                  </a:lnTo>
                  <a:lnTo>
                    <a:pt x="3137" y="161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41"/>
            <p:cNvSpPr/>
            <p:nvPr/>
          </p:nvSpPr>
          <p:spPr>
            <a:xfrm>
              <a:off x="5886338" y="3164432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70" y="0"/>
                  </a:moveTo>
                  <a:lnTo>
                    <a:pt x="1" y="134"/>
                  </a:lnTo>
                  <a:lnTo>
                    <a:pt x="46" y="359"/>
                  </a:lnTo>
                  <a:lnTo>
                    <a:pt x="2779" y="2016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41"/>
            <p:cNvSpPr/>
            <p:nvPr/>
          </p:nvSpPr>
          <p:spPr>
            <a:xfrm>
              <a:off x="6040454" y="3276947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1" y="0"/>
                  </a:moveTo>
                  <a:lnTo>
                    <a:pt x="90" y="8380"/>
                  </a:lnTo>
                  <a:lnTo>
                    <a:pt x="314" y="8693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41"/>
            <p:cNvSpPr/>
            <p:nvPr/>
          </p:nvSpPr>
          <p:spPr>
            <a:xfrm>
              <a:off x="6037997" y="3252489"/>
              <a:ext cx="31882" cy="36741"/>
            </a:xfrm>
            <a:custGeom>
              <a:rect b="b" l="l" r="r" t="t"/>
              <a:pathLst>
                <a:path extrusionOk="0" h="673" w="584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2"/>
                  </a:lnTo>
                  <a:lnTo>
                    <a:pt x="583" y="538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41"/>
            <p:cNvSpPr/>
            <p:nvPr/>
          </p:nvSpPr>
          <p:spPr>
            <a:xfrm>
              <a:off x="5869251" y="3171748"/>
              <a:ext cx="188399" cy="589599"/>
            </a:xfrm>
            <a:custGeom>
              <a:rect b="b" l="l" r="r" t="t"/>
              <a:pathLst>
                <a:path extrusionOk="0" h="10800" w="3451">
                  <a:moveTo>
                    <a:pt x="314" y="0"/>
                  </a:moveTo>
                  <a:lnTo>
                    <a:pt x="0" y="180"/>
                  </a:lnTo>
                  <a:lnTo>
                    <a:pt x="0" y="8649"/>
                  </a:lnTo>
                  <a:lnTo>
                    <a:pt x="314" y="9186"/>
                  </a:lnTo>
                  <a:lnTo>
                    <a:pt x="3137" y="10800"/>
                  </a:lnTo>
                  <a:lnTo>
                    <a:pt x="3450" y="10620"/>
                  </a:lnTo>
                  <a:lnTo>
                    <a:pt x="3450" y="2151"/>
                  </a:lnTo>
                  <a:lnTo>
                    <a:pt x="3137" y="161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1"/>
            <p:cNvSpPr/>
            <p:nvPr/>
          </p:nvSpPr>
          <p:spPr>
            <a:xfrm>
              <a:off x="6084510" y="3276947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2779" y="2062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1"/>
            <p:cNvSpPr/>
            <p:nvPr/>
          </p:nvSpPr>
          <p:spPr>
            <a:xfrm>
              <a:off x="6238626" y="3391918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0" y="0"/>
                  </a:moveTo>
                  <a:lnTo>
                    <a:pt x="90" y="8380"/>
                  </a:lnTo>
                  <a:lnTo>
                    <a:pt x="314" y="8693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1"/>
            <p:cNvSpPr/>
            <p:nvPr/>
          </p:nvSpPr>
          <p:spPr>
            <a:xfrm>
              <a:off x="6236169" y="3365004"/>
              <a:ext cx="31882" cy="39197"/>
            </a:xfrm>
            <a:custGeom>
              <a:rect b="b" l="l" r="r" t="t"/>
              <a:pathLst>
                <a:path extrusionOk="0" h="718" w="584">
                  <a:moveTo>
                    <a:pt x="269" y="0"/>
                  </a:moveTo>
                  <a:lnTo>
                    <a:pt x="1" y="180"/>
                  </a:lnTo>
                  <a:lnTo>
                    <a:pt x="1" y="583"/>
                  </a:lnTo>
                  <a:lnTo>
                    <a:pt x="359" y="717"/>
                  </a:lnTo>
                  <a:lnTo>
                    <a:pt x="583" y="58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1"/>
            <p:cNvSpPr/>
            <p:nvPr/>
          </p:nvSpPr>
          <p:spPr>
            <a:xfrm>
              <a:off x="6067368" y="3286719"/>
              <a:ext cx="188399" cy="589599"/>
            </a:xfrm>
            <a:custGeom>
              <a:rect b="b" l="l" r="r" t="t"/>
              <a:pathLst>
                <a:path extrusionOk="0" h="10800" w="3451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6"/>
                  </a:lnTo>
                  <a:lnTo>
                    <a:pt x="3093" y="10800"/>
                  </a:lnTo>
                  <a:lnTo>
                    <a:pt x="3451" y="10620"/>
                  </a:lnTo>
                  <a:lnTo>
                    <a:pt x="3451" y="2151"/>
                  </a:lnTo>
                  <a:lnTo>
                    <a:pt x="3093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1"/>
            <p:cNvSpPr/>
            <p:nvPr/>
          </p:nvSpPr>
          <p:spPr>
            <a:xfrm>
              <a:off x="6282627" y="3391918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2779" y="2017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1"/>
            <p:cNvSpPr/>
            <p:nvPr/>
          </p:nvSpPr>
          <p:spPr>
            <a:xfrm>
              <a:off x="6436743" y="3506889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1" y="0"/>
                  </a:moveTo>
                  <a:lnTo>
                    <a:pt x="91" y="8380"/>
                  </a:lnTo>
                  <a:lnTo>
                    <a:pt x="270" y="8693"/>
                  </a:lnTo>
                  <a:lnTo>
                    <a:pt x="539" y="8514"/>
                  </a:lnTo>
                  <a:lnTo>
                    <a:pt x="539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1"/>
            <p:cNvSpPr/>
            <p:nvPr/>
          </p:nvSpPr>
          <p:spPr>
            <a:xfrm>
              <a:off x="6431884" y="3479975"/>
              <a:ext cx="34284" cy="39197"/>
            </a:xfrm>
            <a:custGeom>
              <a:rect b="b" l="l" r="r" t="t"/>
              <a:pathLst>
                <a:path extrusionOk="0" h="718" w="628">
                  <a:moveTo>
                    <a:pt x="314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7"/>
                  </a:lnTo>
                  <a:lnTo>
                    <a:pt x="628" y="53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1"/>
            <p:cNvSpPr/>
            <p:nvPr/>
          </p:nvSpPr>
          <p:spPr>
            <a:xfrm>
              <a:off x="6265540" y="3399233"/>
              <a:ext cx="185942" cy="592056"/>
            </a:xfrm>
            <a:custGeom>
              <a:rect b="b" l="l" r="r" t="t"/>
              <a:pathLst>
                <a:path extrusionOk="0" h="10845" w="3406">
                  <a:moveTo>
                    <a:pt x="314" y="1"/>
                  </a:moveTo>
                  <a:lnTo>
                    <a:pt x="0" y="180"/>
                  </a:lnTo>
                  <a:lnTo>
                    <a:pt x="0" y="8649"/>
                  </a:lnTo>
                  <a:lnTo>
                    <a:pt x="314" y="9231"/>
                  </a:lnTo>
                  <a:lnTo>
                    <a:pt x="3092" y="10845"/>
                  </a:lnTo>
                  <a:lnTo>
                    <a:pt x="3406" y="10665"/>
                  </a:lnTo>
                  <a:lnTo>
                    <a:pt x="3406" y="2196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1"/>
            <p:cNvSpPr/>
            <p:nvPr/>
          </p:nvSpPr>
          <p:spPr>
            <a:xfrm>
              <a:off x="6480799" y="3506889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69" y="0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2779" y="2017"/>
                  </a:lnTo>
                  <a:lnTo>
                    <a:pt x="3048" y="161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1"/>
            <p:cNvSpPr/>
            <p:nvPr/>
          </p:nvSpPr>
          <p:spPr>
            <a:xfrm>
              <a:off x="6634914" y="3621860"/>
              <a:ext cx="29425" cy="472171"/>
            </a:xfrm>
            <a:custGeom>
              <a:rect b="b" l="l" r="r" t="t"/>
              <a:pathLst>
                <a:path extrusionOk="0" h="8649" w="539">
                  <a:moveTo>
                    <a:pt x="0" y="0"/>
                  </a:moveTo>
                  <a:lnTo>
                    <a:pt x="90" y="8335"/>
                  </a:lnTo>
                  <a:lnTo>
                    <a:pt x="269" y="8649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1"/>
            <p:cNvSpPr/>
            <p:nvPr/>
          </p:nvSpPr>
          <p:spPr>
            <a:xfrm>
              <a:off x="6630001" y="3594946"/>
              <a:ext cx="34339" cy="36741"/>
            </a:xfrm>
            <a:custGeom>
              <a:rect b="b" l="l" r="r" t="t"/>
              <a:pathLst>
                <a:path extrusionOk="0" h="673" w="629">
                  <a:moveTo>
                    <a:pt x="315" y="1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3"/>
                  </a:lnTo>
                  <a:lnTo>
                    <a:pt x="628" y="538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1"/>
            <p:cNvSpPr/>
            <p:nvPr/>
          </p:nvSpPr>
          <p:spPr>
            <a:xfrm>
              <a:off x="6463657" y="3514204"/>
              <a:ext cx="185997" cy="589599"/>
            </a:xfrm>
            <a:custGeom>
              <a:rect b="b" l="l" r="r" t="t"/>
              <a:pathLst>
                <a:path extrusionOk="0" h="10800" w="3407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7"/>
                  </a:lnTo>
                  <a:lnTo>
                    <a:pt x="3093" y="10800"/>
                  </a:lnTo>
                  <a:lnTo>
                    <a:pt x="3406" y="10621"/>
                  </a:lnTo>
                  <a:lnTo>
                    <a:pt x="3406" y="2152"/>
                  </a:lnTo>
                  <a:lnTo>
                    <a:pt x="3093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1"/>
            <p:cNvSpPr/>
            <p:nvPr/>
          </p:nvSpPr>
          <p:spPr>
            <a:xfrm>
              <a:off x="4880958" y="3250033"/>
              <a:ext cx="61198" cy="408570"/>
            </a:xfrm>
            <a:custGeom>
              <a:rect b="b" l="l" r="r" t="t"/>
              <a:pathLst>
                <a:path extrusionOk="0" h="7484" w="1121">
                  <a:moveTo>
                    <a:pt x="1120" y="0"/>
                  </a:moveTo>
                  <a:lnTo>
                    <a:pt x="717" y="224"/>
                  </a:lnTo>
                  <a:lnTo>
                    <a:pt x="0" y="2062"/>
                  </a:lnTo>
                  <a:lnTo>
                    <a:pt x="0" y="7080"/>
                  </a:lnTo>
                  <a:lnTo>
                    <a:pt x="359" y="7484"/>
                  </a:lnTo>
                  <a:lnTo>
                    <a:pt x="1120" y="3092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1"/>
            <p:cNvSpPr/>
            <p:nvPr/>
          </p:nvSpPr>
          <p:spPr>
            <a:xfrm>
              <a:off x="4695015" y="3037178"/>
              <a:ext cx="247140" cy="325426"/>
            </a:xfrm>
            <a:custGeom>
              <a:rect b="b" l="l" r="r" t="t"/>
              <a:pathLst>
                <a:path extrusionOk="0" h="5961" w="4527">
                  <a:moveTo>
                    <a:pt x="1" y="1"/>
                  </a:moveTo>
                  <a:lnTo>
                    <a:pt x="3092" y="5513"/>
                  </a:lnTo>
                  <a:lnTo>
                    <a:pt x="3765" y="5961"/>
                  </a:lnTo>
                  <a:lnTo>
                    <a:pt x="4526" y="3899"/>
                  </a:lnTo>
                  <a:lnTo>
                    <a:pt x="2644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1"/>
            <p:cNvSpPr/>
            <p:nvPr/>
          </p:nvSpPr>
          <p:spPr>
            <a:xfrm>
              <a:off x="4465070" y="2902663"/>
              <a:ext cx="374341" cy="168855"/>
            </a:xfrm>
            <a:custGeom>
              <a:rect b="b" l="l" r="r" t="t"/>
              <a:pathLst>
                <a:path extrusionOk="0" h="3093" w="6857">
                  <a:moveTo>
                    <a:pt x="0" y="0"/>
                  </a:moveTo>
                  <a:lnTo>
                    <a:pt x="2151" y="1838"/>
                  </a:lnTo>
                  <a:lnTo>
                    <a:pt x="4661" y="2734"/>
                  </a:lnTo>
                  <a:lnTo>
                    <a:pt x="6856" y="3092"/>
                  </a:lnTo>
                  <a:lnTo>
                    <a:pt x="4168" y="15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1"/>
            <p:cNvSpPr/>
            <p:nvPr/>
          </p:nvSpPr>
          <p:spPr>
            <a:xfrm>
              <a:off x="4504213" y="3362547"/>
              <a:ext cx="396342" cy="506455"/>
            </a:xfrm>
            <a:custGeom>
              <a:rect b="b" l="l" r="r" t="t"/>
              <a:pathLst>
                <a:path extrusionOk="0" h="9277" w="7260">
                  <a:moveTo>
                    <a:pt x="7260" y="1"/>
                  </a:moveTo>
                  <a:lnTo>
                    <a:pt x="6139" y="404"/>
                  </a:lnTo>
                  <a:lnTo>
                    <a:pt x="0" y="3496"/>
                  </a:lnTo>
                  <a:lnTo>
                    <a:pt x="538" y="9276"/>
                  </a:lnTo>
                  <a:lnTo>
                    <a:pt x="7260" y="5423"/>
                  </a:lnTo>
                  <a:lnTo>
                    <a:pt x="72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1"/>
            <p:cNvSpPr/>
            <p:nvPr/>
          </p:nvSpPr>
          <p:spPr>
            <a:xfrm>
              <a:off x="4313411" y="3051863"/>
              <a:ext cx="587142" cy="523597"/>
            </a:xfrm>
            <a:custGeom>
              <a:rect b="b" l="l" r="r" t="t"/>
              <a:pathLst>
                <a:path extrusionOk="0" h="9591" w="10755">
                  <a:moveTo>
                    <a:pt x="7439" y="1"/>
                  </a:moveTo>
                  <a:lnTo>
                    <a:pt x="6408" y="359"/>
                  </a:lnTo>
                  <a:lnTo>
                    <a:pt x="0" y="3989"/>
                  </a:lnTo>
                  <a:lnTo>
                    <a:pt x="2644" y="8380"/>
                  </a:lnTo>
                  <a:lnTo>
                    <a:pt x="4033" y="9590"/>
                  </a:lnTo>
                  <a:lnTo>
                    <a:pt x="10755" y="5692"/>
                  </a:lnTo>
                  <a:lnTo>
                    <a:pt x="74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1"/>
            <p:cNvSpPr/>
            <p:nvPr/>
          </p:nvSpPr>
          <p:spPr>
            <a:xfrm>
              <a:off x="4098152" y="2902663"/>
              <a:ext cx="621372" cy="359655"/>
            </a:xfrm>
            <a:custGeom>
              <a:rect b="b" l="l" r="r" t="t"/>
              <a:pathLst>
                <a:path extrusionOk="0" h="6588" w="11382">
                  <a:moveTo>
                    <a:pt x="6721" y="0"/>
                  </a:moveTo>
                  <a:lnTo>
                    <a:pt x="0" y="3899"/>
                  </a:lnTo>
                  <a:lnTo>
                    <a:pt x="1792" y="5602"/>
                  </a:lnTo>
                  <a:lnTo>
                    <a:pt x="4660" y="6587"/>
                  </a:lnTo>
                  <a:lnTo>
                    <a:pt x="11382" y="2734"/>
                  </a:lnTo>
                  <a:lnTo>
                    <a:pt x="67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1"/>
            <p:cNvSpPr/>
            <p:nvPr/>
          </p:nvSpPr>
          <p:spPr>
            <a:xfrm>
              <a:off x="3875523" y="3115463"/>
              <a:ext cx="222683" cy="344970"/>
            </a:xfrm>
            <a:custGeom>
              <a:rect b="b" l="l" r="r" t="t"/>
              <a:pathLst>
                <a:path extrusionOk="0" h="6319" w="4079">
                  <a:moveTo>
                    <a:pt x="4078" y="1"/>
                  </a:moveTo>
                  <a:lnTo>
                    <a:pt x="762" y="1883"/>
                  </a:lnTo>
                  <a:lnTo>
                    <a:pt x="0" y="6319"/>
                  </a:lnTo>
                  <a:lnTo>
                    <a:pt x="2420" y="5512"/>
                  </a:lnTo>
                  <a:lnTo>
                    <a:pt x="40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1"/>
            <p:cNvSpPr/>
            <p:nvPr/>
          </p:nvSpPr>
          <p:spPr>
            <a:xfrm>
              <a:off x="4122610" y="3805344"/>
              <a:ext cx="411027" cy="168800"/>
            </a:xfrm>
            <a:custGeom>
              <a:rect b="b" l="l" r="r" t="t"/>
              <a:pathLst>
                <a:path extrusionOk="0" h="3092" w="7529">
                  <a:moveTo>
                    <a:pt x="1793" y="0"/>
                  </a:moveTo>
                  <a:lnTo>
                    <a:pt x="0" y="1568"/>
                  </a:lnTo>
                  <a:lnTo>
                    <a:pt x="4212" y="3092"/>
                  </a:lnTo>
                  <a:lnTo>
                    <a:pt x="7528" y="1165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41"/>
            <p:cNvSpPr/>
            <p:nvPr/>
          </p:nvSpPr>
          <p:spPr>
            <a:xfrm>
              <a:off x="4198439" y="3570489"/>
              <a:ext cx="335198" cy="298512"/>
            </a:xfrm>
            <a:custGeom>
              <a:rect b="b" l="l" r="r" t="t"/>
              <a:pathLst>
                <a:path extrusionOk="0" h="5468" w="6140">
                  <a:moveTo>
                    <a:pt x="4884" y="0"/>
                  </a:moveTo>
                  <a:lnTo>
                    <a:pt x="0" y="1390"/>
                  </a:lnTo>
                  <a:lnTo>
                    <a:pt x="538" y="4750"/>
                  </a:lnTo>
                  <a:lnTo>
                    <a:pt x="6139" y="5467"/>
                  </a:lnTo>
                  <a:lnTo>
                    <a:pt x="6139" y="90"/>
                  </a:lnTo>
                  <a:lnTo>
                    <a:pt x="48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41"/>
            <p:cNvSpPr/>
            <p:nvPr/>
          </p:nvSpPr>
          <p:spPr>
            <a:xfrm>
              <a:off x="4081010" y="3262261"/>
              <a:ext cx="452626" cy="401255"/>
            </a:xfrm>
            <a:custGeom>
              <a:rect b="b" l="l" r="r" t="t"/>
              <a:pathLst>
                <a:path extrusionOk="0" h="7350" w="8291">
                  <a:moveTo>
                    <a:pt x="4974" y="0"/>
                  </a:moveTo>
                  <a:lnTo>
                    <a:pt x="0" y="3944"/>
                  </a:lnTo>
                  <a:lnTo>
                    <a:pt x="2689" y="7349"/>
                  </a:lnTo>
                  <a:lnTo>
                    <a:pt x="8290" y="5736"/>
                  </a:lnTo>
                  <a:lnTo>
                    <a:pt x="49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41"/>
            <p:cNvSpPr/>
            <p:nvPr/>
          </p:nvSpPr>
          <p:spPr>
            <a:xfrm>
              <a:off x="3978266" y="3115463"/>
              <a:ext cx="374341" cy="389026"/>
            </a:xfrm>
            <a:custGeom>
              <a:rect b="b" l="l" r="r" t="t"/>
              <a:pathLst>
                <a:path extrusionOk="0" h="7126" w="6857">
                  <a:moveTo>
                    <a:pt x="2196" y="1"/>
                  </a:moveTo>
                  <a:lnTo>
                    <a:pt x="0" y="5199"/>
                  </a:lnTo>
                  <a:lnTo>
                    <a:pt x="807" y="7126"/>
                  </a:lnTo>
                  <a:lnTo>
                    <a:pt x="2644" y="6767"/>
                  </a:lnTo>
                  <a:lnTo>
                    <a:pt x="6856" y="2689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41"/>
            <p:cNvSpPr/>
            <p:nvPr/>
          </p:nvSpPr>
          <p:spPr>
            <a:xfrm>
              <a:off x="3875523" y="3399233"/>
              <a:ext cx="352285" cy="491769"/>
            </a:xfrm>
            <a:custGeom>
              <a:rect b="b" l="l" r="r" t="t"/>
              <a:pathLst>
                <a:path extrusionOk="0" h="9008" w="6453">
                  <a:moveTo>
                    <a:pt x="1882" y="1"/>
                  </a:moveTo>
                  <a:lnTo>
                    <a:pt x="0" y="1121"/>
                  </a:lnTo>
                  <a:lnTo>
                    <a:pt x="0" y="4168"/>
                  </a:lnTo>
                  <a:lnTo>
                    <a:pt x="1882" y="7439"/>
                  </a:lnTo>
                  <a:lnTo>
                    <a:pt x="4526" y="9007"/>
                  </a:lnTo>
                  <a:lnTo>
                    <a:pt x="6453" y="7887"/>
                  </a:lnTo>
                  <a:lnTo>
                    <a:pt x="6453" y="4840"/>
                  </a:lnTo>
                  <a:lnTo>
                    <a:pt x="4526" y="156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41"/>
            <p:cNvSpPr/>
            <p:nvPr/>
          </p:nvSpPr>
          <p:spPr>
            <a:xfrm>
              <a:off x="4012496" y="3714830"/>
              <a:ext cx="315654" cy="457485"/>
            </a:xfrm>
            <a:custGeom>
              <a:rect b="b" l="l" r="r" t="t"/>
              <a:pathLst>
                <a:path extrusionOk="0" h="8380" w="5782">
                  <a:moveTo>
                    <a:pt x="5781" y="0"/>
                  </a:moveTo>
                  <a:lnTo>
                    <a:pt x="1" y="1300"/>
                  </a:lnTo>
                  <a:lnTo>
                    <a:pt x="180" y="7080"/>
                  </a:lnTo>
                  <a:lnTo>
                    <a:pt x="1524" y="8380"/>
                  </a:lnTo>
                  <a:lnTo>
                    <a:pt x="5781" y="5960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41"/>
            <p:cNvSpPr/>
            <p:nvPr/>
          </p:nvSpPr>
          <p:spPr>
            <a:xfrm>
              <a:off x="3826608" y="3345405"/>
              <a:ext cx="501541" cy="501541"/>
            </a:xfrm>
            <a:custGeom>
              <a:rect b="b" l="l" r="r" t="t"/>
              <a:pathLst>
                <a:path extrusionOk="0" h="9187" w="9187">
                  <a:moveTo>
                    <a:pt x="4078" y="1"/>
                  </a:moveTo>
                  <a:lnTo>
                    <a:pt x="0" y="2914"/>
                  </a:lnTo>
                  <a:lnTo>
                    <a:pt x="4929" y="9187"/>
                  </a:lnTo>
                  <a:lnTo>
                    <a:pt x="9186" y="6767"/>
                  </a:lnTo>
                  <a:lnTo>
                    <a:pt x="5557" y="449"/>
                  </a:lnTo>
                  <a:lnTo>
                    <a:pt x="40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41"/>
            <p:cNvSpPr/>
            <p:nvPr/>
          </p:nvSpPr>
          <p:spPr>
            <a:xfrm>
              <a:off x="3616207" y="3208434"/>
              <a:ext cx="513770" cy="296055"/>
            </a:xfrm>
            <a:custGeom>
              <a:rect b="b" l="l" r="r" t="t"/>
              <a:pathLst>
                <a:path extrusionOk="0" h="5423" w="9411">
                  <a:moveTo>
                    <a:pt x="4257" y="1"/>
                  </a:moveTo>
                  <a:lnTo>
                    <a:pt x="1" y="2420"/>
                  </a:lnTo>
                  <a:lnTo>
                    <a:pt x="852" y="5333"/>
                  </a:lnTo>
                  <a:lnTo>
                    <a:pt x="5154" y="5423"/>
                  </a:lnTo>
                  <a:lnTo>
                    <a:pt x="9411" y="2958"/>
                  </a:lnTo>
                  <a:lnTo>
                    <a:pt x="42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41"/>
            <p:cNvSpPr/>
            <p:nvPr/>
          </p:nvSpPr>
          <p:spPr>
            <a:xfrm>
              <a:off x="3418090" y="3340547"/>
              <a:ext cx="677657" cy="946743"/>
            </a:xfrm>
            <a:custGeom>
              <a:rect b="b" l="l" r="r" t="t"/>
              <a:pathLst>
                <a:path extrusionOk="0" h="17342" w="12413">
                  <a:moveTo>
                    <a:pt x="3630" y="0"/>
                  </a:moveTo>
                  <a:lnTo>
                    <a:pt x="0" y="2106"/>
                  </a:lnTo>
                  <a:lnTo>
                    <a:pt x="0" y="8066"/>
                  </a:lnTo>
                  <a:lnTo>
                    <a:pt x="3630" y="14384"/>
                  </a:lnTo>
                  <a:lnTo>
                    <a:pt x="8783" y="17342"/>
                  </a:lnTo>
                  <a:lnTo>
                    <a:pt x="12412" y="15236"/>
                  </a:lnTo>
                  <a:lnTo>
                    <a:pt x="12412" y="9276"/>
                  </a:lnTo>
                  <a:lnTo>
                    <a:pt x="8783" y="3003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41"/>
            <p:cNvSpPr/>
            <p:nvPr/>
          </p:nvSpPr>
          <p:spPr>
            <a:xfrm>
              <a:off x="3630893" y="3661003"/>
              <a:ext cx="210454" cy="330285"/>
            </a:xfrm>
            <a:custGeom>
              <a:rect b="b" l="l" r="r" t="t"/>
              <a:pathLst>
                <a:path extrusionOk="0" h="6050" w="3855">
                  <a:moveTo>
                    <a:pt x="583" y="0"/>
                  </a:moveTo>
                  <a:lnTo>
                    <a:pt x="0" y="359"/>
                  </a:lnTo>
                  <a:lnTo>
                    <a:pt x="0" y="2599"/>
                  </a:lnTo>
                  <a:lnTo>
                    <a:pt x="1345" y="4929"/>
                  </a:lnTo>
                  <a:lnTo>
                    <a:pt x="3272" y="6050"/>
                  </a:lnTo>
                  <a:lnTo>
                    <a:pt x="3854" y="5736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41"/>
            <p:cNvSpPr/>
            <p:nvPr/>
          </p:nvSpPr>
          <p:spPr>
            <a:xfrm>
              <a:off x="3662666" y="3636545"/>
              <a:ext cx="222683" cy="337600"/>
            </a:xfrm>
            <a:custGeom>
              <a:rect b="b" l="l" r="r" t="t"/>
              <a:pathLst>
                <a:path extrusionOk="0" h="6184" w="4079">
                  <a:moveTo>
                    <a:pt x="763" y="0"/>
                  </a:moveTo>
                  <a:lnTo>
                    <a:pt x="1" y="448"/>
                  </a:lnTo>
                  <a:lnTo>
                    <a:pt x="1" y="2689"/>
                  </a:lnTo>
                  <a:lnTo>
                    <a:pt x="1345" y="5064"/>
                  </a:lnTo>
                  <a:lnTo>
                    <a:pt x="3272" y="6184"/>
                  </a:lnTo>
                  <a:lnTo>
                    <a:pt x="4079" y="5736"/>
                  </a:lnTo>
                  <a:lnTo>
                    <a:pt x="4079" y="3495"/>
                  </a:lnTo>
                  <a:lnTo>
                    <a:pt x="2690" y="112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5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42"/>
          <p:cNvSpPr txBox="1"/>
          <p:nvPr>
            <p:ph type="title"/>
          </p:nvPr>
        </p:nvSpPr>
        <p:spPr>
          <a:xfrm>
            <a:off x="713225" y="2328450"/>
            <a:ext cx="33096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Activity: </a:t>
            </a:r>
            <a:r>
              <a:rPr lang="en"/>
              <a:t>Map the Future Farm</a:t>
            </a:r>
            <a:endParaRPr/>
          </a:p>
        </p:txBody>
      </p:sp>
      <p:sp>
        <p:nvSpPr>
          <p:cNvPr id="1917" name="Google Shape;1917;p42"/>
          <p:cNvSpPr txBox="1"/>
          <p:nvPr>
            <p:ph idx="2" type="title"/>
          </p:nvPr>
        </p:nvSpPr>
        <p:spPr>
          <a:xfrm>
            <a:off x="713225" y="586050"/>
            <a:ext cx="16521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>
                <a:solidFill>
                  <a:schemeClr val="lt2"/>
                </a:solidFill>
              </a:rPr>
              <a:t>3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1918" name="Google Shape;1918;p42"/>
          <p:cNvGrpSpPr/>
          <p:nvPr/>
        </p:nvGrpSpPr>
        <p:grpSpPr>
          <a:xfrm>
            <a:off x="4926348" y="1266451"/>
            <a:ext cx="3920128" cy="2610585"/>
            <a:chOff x="1289641" y="962845"/>
            <a:chExt cx="5571529" cy="3710326"/>
          </a:xfrm>
        </p:grpSpPr>
        <p:sp>
          <p:nvSpPr>
            <p:cNvPr id="1919" name="Google Shape;1919;p42"/>
            <p:cNvSpPr/>
            <p:nvPr/>
          </p:nvSpPr>
          <p:spPr>
            <a:xfrm>
              <a:off x="3262634" y="1636647"/>
              <a:ext cx="1534920" cy="1350573"/>
            </a:xfrm>
            <a:custGeom>
              <a:rect b="b" l="l" r="r" t="t"/>
              <a:pathLst>
                <a:path extrusionOk="0" h="20030" w="22764">
                  <a:moveTo>
                    <a:pt x="0" y="0"/>
                  </a:moveTo>
                  <a:lnTo>
                    <a:pt x="0" y="941"/>
                  </a:lnTo>
                  <a:lnTo>
                    <a:pt x="9993" y="20030"/>
                  </a:lnTo>
                  <a:lnTo>
                    <a:pt x="22763" y="12636"/>
                  </a:lnTo>
                  <a:lnTo>
                    <a:pt x="22763" y="11695"/>
                  </a:lnTo>
                  <a:lnTo>
                    <a:pt x="21957" y="117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42"/>
            <p:cNvSpPr/>
            <p:nvPr/>
          </p:nvSpPr>
          <p:spPr>
            <a:xfrm>
              <a:off x="3262634" y="1506714"/>
              <a:ext cx="1534920" cy="1414090"/>
            </a:xfrm>
            <a:custGeom>
              <a:rect b="b" l="l" r="r" t="t"/>
              <a:pathLst>
                <a:path extrusionOk="0" h="20972" w="22764">
                  <a:moveTo>
                    <a:pt x="3316" y="0"/>
                  </a:moveTo>
                  <a:lnTo>
                    <a:pt x="0" y="1927"/>
                  </a:lnTo>
                  <a:lnTo>
                    <a:pt x="9993" y="20971"/>
                  </a:lnTo>
                  <a:lnTo>
                    <a:pt x="22763" y="13622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42"/>
            <p:cNvSpPr/>
            <p:nvPr/>
          </p:nvSpPr>
          <p:spPr>
            <a:xfrm>
              <a:off x="4392582" y="1950858"/>
              <a:ext cx="531868" cy="450213"/>
            </a:xfrm>
            <a:custGeom>
              <a:rect b="b" l="l" r="r" t="t"/>
              <a:pathLst>
                <a:path extrusionOk="0" h="6677" w="7888">
                  <a:moveTo>
                    <a:pt x="7887" y="0"/>
                  </a:moveTo>
                  <a:lnTo>
                    <a:pt x="1" y="3675"/>
                  </a:lnTo>
                  <a:lnTo>
                    <a:pt x="90" y="6139"/>
                  </a:lnTo>
                  <a:lnTo>
                    <a:pt x="673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42"/>
            <p:cNvSpPr/>
            <p:nvPr/>
          </p:nvSpPr>
          <p:spPr>
            <a:xfrm>
              <a:off x="4295891" y="1772580"/>
              <a:ext cx="628559" cy="459316"/>
            </a:xfrm>
            <a:custGeom>
              <a:rect b="b" l="l" r="r" t="t"/>
              <a:pathLst>
                <a:path extrusionOk="0" h="6812" w="9322">
                  <a:moveTo>
                    <a:pt x="7798" y="1"/>
                  </a:moveTo>
                  <a:lnTo>
                    <a:pt x="987" y="3361"/>
                  </a:lnTo>
                  <a:lnTo>
                    <a:pt x="1" y="4168"/>
                  </a:lnTo>
                  <a:lnTo>
                    <a:pt x="2107" y="6812"/>
                  </a:lnTo>
                  <a:lnTo>
                    <a:pt x="9321" y="2644"/>
                  </a:lnTo>
                  <a:lnTo>
                    <a:pt x="7798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42"/>
            <p:cNvSpPr/>
            <p:nvPr/>
          </p:nvSpPr>
          <p:spPr>
            <a:xfrm>
              <a:off x="4404651" y="1987134"/>
              <a:ext cx="151172" cy="117863"/>
            </a:xfrm>
            <a:custGeom>
              <a:rect b="b" l="l" r="r" t="t"/>
              <a:pathLst>
                <a:path extrusionOk="0" h="1748" w="2242">
                  <a:moveTo>
                    <a:pt x="1883" y="0"/>
                  </a:moveTo>
                  <a:lnTo>
                    <a:pt x="1" y="1075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42"/>
            <p:cNvSpPr/>
            <p:nvPr/>
          </p:nvSpPr>
          <p:spPr>
            <a:xfrm>
              <a:off x="4446996" y="2089826"/>
              <a:ext cx="93724" cy="72552"/>
            </a:xfrm>
            <a:custGeom>
              <a:rect b="b" l="l" r="r" t="t"/>
              <a:pathLst>
                <a:path extrusionOk="0" h="1076" w="1390">
                  <a:moveTo>
                    <a:pt x="1165" y="1"/>
                  </a:moveTo>
                  <a:lnTo>
                    <a:pt x="0" y="673"/>
                  </a:lnTo>
                  <a:lnTo>
                    <a:pt x="269" y="1076"/>
                  </a:lnTo>
                  <a:lnTo>
                    <a:pt x="1389" y="404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2"/>
            <p:cNvSpPr/>
            <p:nvPr/>
          </p:nvSpPr>
          <p:spPr>
            <a:xfrm>
              <a:off x="4187131" y="1687959"/>
              <a:ext cx="634560" cy="365659"/>
            </a:xfrm>
            <a:custGeom>
              <a:rect b="b" l="l" r="r" t="t"/>
              <a:pathLst>
                <a:path extrusionOk="0" h="5423" w="9411">
                  <a:moveTo>
                    <a:pt x="7215" y="1"/>
                  </a:moveTo>
                  <a:lnTo>
                    <a:pt x="1" y="4168"/>
                  </a:lnTo>
                  <a:lnTo>
                    <a:pt x="359" y="5378"/>
                  </a:lnTo>
                  <a:lnTo>
                    <a:pt x="2196" y="5423"/>
                  </a:lnTo>
                  <a:lnTo>
                    <a:pt x="9411" y="125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2"/>
            <p:cNvSpPr/>
            <p:nvPr/>
          </p:nvSpPr>
          <p:spPr>
            <a:xfrm>
              <a:off x="3966576" y="1968996"/>
              <a:ext cx="220623" cy="268968"/>
            </a:xfrm>
            <a:custGeom>
              <a:rect b="b" l="l" r="r" t="t"/>
              <a:pathLst>
                <a:path extrusionOk="0" h="3989" w="3272">
                  <a:moveTo>
                    <a:pt x="3272" y="0"/>
                  </a:moveTo>
                  <a:lnTo>
                    <a:pt x="1748" y="852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2"/>
            <p:cNvSpPr/>
            <p:nvPr/>
          </p:nvSpPr>
          <p:spPr>
            <a:xfrm>
              <a:off x="4093474" y="2376864"/>
              <a:ext cx="344487" cy="84689"/>
            </a:xfrm>
            <a:custGeom>
              <a:rect b="b" l="l" r="r" t="t"/>
              <a:pathLst>
                <a:path extrusionOk="0" h="1256" w="5109">
                  <a:moveTo>
                    <a:pt x="3720" y="0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5" y="1255"/>
                  </a:lnTo>
                  <a:lnTo>
                    <a:pt x="5109" y="359"/>
                  </a:lnTo>
                  <a:lnTo>
                    <a:pt x="3720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42"/>
            <p:cNvSpPr/>
            <p:nvPr/>
          </p:nvSpPr>
          <p:spPr>
            <a:xfrm>
              <a:off x="4144854" y="2231828"/>
              <a:ext cx="293107" cy="193449"/>
            </a:xfrm>
            <a:custGeom>
              <a:rect b="b" l="l" r="r" t="t"/>
              <a:pathLst>
                <a:path extrusionOk="0" h="2869" w="4347">
                  <a:moveTo>
                    <a:pt x="4347" y="1"/>
                  </a:moveTo>
                  <a:lnTo>
                    <a:pt x="1345" y="807"/>
                  </a:lnTo>
                  <a:lnTo>
                    <a:pt x="0" y="1614"/>
                  </a:lnTo>
                  <a:lnTo>
                    <a:pt x="0" y="2868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2"/>
            <p:cNvSpPr/>
            <p:nvPr/>
          </p:nvSpPr>
          <p:spPr>
            <a:xfrm>
              <a:off x="4072302" y="2053550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1" y="2600"/>
                  </a:lnTo>
                  <a:lnTo>
                    <a:pt x="315" y="3496"/>
                  </a:lnTo>
                  <a:lnTo>
                    <a:pt x="1076" y="4258"/>
                  </a:lnTo>
                  <a:lnTo>
                    <a:pt x="5423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42"/>
            <p:cNvSpPr/>
            <p:nvPr/>
          </p:nvSpPr>
          <p:spPr>
            <a:xfrm>
              <a:off x="4017955" y="1968996"/>
              <a:ext cx="317314" cy="281038"/>
            </a:xfrm>
            <a:custGeom>
              <a:rect b="b" l="l" r="r" t="t"/>
              <a:pathLst>
                <a:path extrusionOk="0" h="4168" w="4706">
                  <a:moveTo>
                    <a:pt x="2510" y="0"/>
                  </a:moveTo>
                  <a:lnTo>
                    <a:pt x="0" y="3585"/>
                  </a:lnTo>
                  <a:lnTo>
                    <a:pt x="448" y="4078"/>
                  </a:lnTo>
                  <a:lnTo>
                    <a:pt x="1121" y="4167"/>
                  </a:lnTo>
                  <a:lnTo>
                    <a:pt x="4705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42"/>
            <p:cNvSpPr/>
            <p:nvPr/>
          </p:nvSpPr>
          <p:spPr>
            <a:xfrm>
              <a:off x="4087405" y="2340588"/>
              <a:ext cx="57516" cy="105861"/>
            </a:xfrm>
            <a:custGeom>
              <a:rect b="b" l="l" r="r" t="t"/>
              <a:pathLst>
                <a:path extrusionOk="0" h="1570" w="853">
                  <a:moveTo>
                    <a:pt x="852" y="1"/>
                  </a:moveTo>
                  <a:lnTo>
                    <a:pt x="1" y="46"/>
                  </a:lnTo>
                  <a:lnTo>
                    <a:pt x="46" y="1300"/>
                  </a:lnTo>
                  <a:lnTo>
                    <a:pt x="315" y="1569"/>
                  </a:lnTo>
                  <a:lnTo>
                    <a:pt x="852" y="125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42"/>
            <p:cNvSpPr/>
            <p:nvPr/>
          </p:nvSpPr>
          <p:spPr>
            <a:xfrm>
              <a:off x="4039127" y="2243897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8"/>
                  </a:lnTo>
                  <a:lnTo>
                    <a:pt x="1568" y="1435"/>
                  </a:lnTo>
                  <a:lnTo>
                    <a:pt x="807" y="90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2"/>
            <p:cNvSpPr/>
            <p:nvPr/>
          </p:nvSpPr>
          <p:spPr>
            <a:xfrm>
              <a:off x="3984714" y="2210656"/>
              <a:ext cx="108828" cy="60550"/>
            </a:xfrm>
            <a:custGeom>
              <a:rect b="b" l="l" r="r" t="t"/>
              <a:pathLst>
                <a:path extrusionOk="0" h="898" w="1614">
                  <a:moveTo>
                    <a:pt x="493" y="1"/>
                  </a:moveTo>
                  <a:lnTo>
                    <a:pt x="0" y="270"/>
                  </a:lnTo>
                  <a:lnTo>
                    <a:pt x="180" y="897"/>
                  </a:lnTo>
                  <a:lnTo>
                    <a:pt x="1076" y="897"/>
                  </a:lnTo>
                  <a:lnTo>
                    <a:pt x="1614" y="58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2"/>
            <p:cNvSpPr/>
            <p:nvPr/>
          </p:nvSpPr>
          <p:spPr>
            <a:xfrm>
              <a:off x="3933334" y="2228794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1" y="449"/>
                  </a:lnTo>
                  <a:lnTo>
                    <a:pt x="1" y="1704"/>
                  </a:lnTo>
                  <a:lnTo>
                    <a:pt x="762" y="3048"/>
                  </a:lnTo>
                  <a:lnTo>
                    <a:pt x="1838" y="3675"/>
                  </a:lnTo>
                  <a:lnTo>
                    <a:pt x="2600" y="3227"/>
                  </a:lnTo>
                  <a:lnTo>
                    <a:pt x="2600" y="1972"/>
                  </a:lnTo>
                  <a:lnTo>
                    <a:pt x="1838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42"/>
            <p:cNvSpPr/>
            <p:nvPr/>
          </p:nvSpPr>
          <p:spPr>
            <a:xfrm>
              <a:off x="1915030" y="2645764"/>
              <a:ext cx="1806922" cy="1060567"/>
            </a:xfrm>
            <a:custGeom>
              <a:rect b="b" l="l" r="r" t="t"/>
              <a:pathLst>
                <a:path extrusionOk="0" h="15729" w="26798">
                  <a:moveTo>
                    <a:pt x="25901" y="1"/>
                  </a:moveTo>
                  <a:lnTo>
                    <a:pt x="1" y="15101"/>
                  </a:lnTo>
                  <a:lnTo>
                    <a:pt x="404" y="15729"/>
                  </a:lnTo>
                  <a:lnTo>
                    <a:pt x="26797" y="493"/>
                  </a:lnTo>
                  <a:lnTo>
                    <a:pt x="2679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42"/>
            <p:cNvSpPr/>
            <p:nvPr/>
          </p:nvSpPr>
          <p:spPr>
            <a:xfrm>
              <a:off x="1606887" y="2240931"/>
              <a:ext cx="1979065" cy="1362710"/>
            </a:xfrm>
            <a:custGeom>
              <a:rect b="b" l="l" r="r" t="t"/>
              <a:pathLst>
                <a:path extrusionOk="0" h="20210" w="29351">
                  <a:moveTo>
                    <a:pt x="26572" y="0"/>
                  </a:moveTo>
                  <a:lnTo>
                    <a:pt x="25587" y="134"/>
                  </a:lnTo>
                  <a:lnTo>
                    <a:pt x="180" y="14787"/>
                  </a:lnTo>
                  <a:lnTo>
                    <a:pt x="0" y="15235"/>
                  </a:lnTo>
                  <a:lnTo>
                    <a:pt x="2823" y="20209"/>
                  </a:lnTo>
                  <a:lnTo>
                    <a:pt x="3720" y="20209"/>
                  </a:lnTo>
                  <a:lnTo>
                    <a:pt x="29037" y="5512"/>
                  </a:lnTo>
                  <a:lnTo>
                    <a:pt x="29351" y="4884"/>
                  </a:lnTo>
                  <a:lnTo>
                    <a:pt x="265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2"/>
            <p:cNvSpPr/>
            <p:nvPr/>
          </p:nvSpPr>
          <p:spPr>
            <a:xfrm>
              <a:off x="1809304" y="2570246"/>
              <a:ext cx="1912648" cy="1102844"/>
            </a:xfrm>
            <a:custGeom>
              <a:rect b="b" l="l" r="r" t="t"/>
              <a:pathLst>
                <a:path extrusionOk="0" h="16356" w="28366">
                  <a:moveTo>
                    <a:pt x="26349" y="0"/>
                  </a:moveTo>
                  <a:lnTo>
                    <a:pt x="1" y="15235"/>
                  </a:lnTo>
                  <a:lnTo>
                    <a:pt x="807" y="15952"/>
                  </a:lnTo>
                  <a:lnTo>
                    <a:pt x="1972" y="16356"/>
                  </a:lnTo>
                  <a:lnTo>
                    <a:pt x="28365" y="1121"/>
                  </a:lnTo>
                  <a:lnTo>
                    <a:pt x="26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42"/>
            <p:cNvSpPr/>
            <p:nvPr/>
          </p:nvSpPr>
          <p:spPr>
            <a:xfrm>
              <a:off x="1606887" y="2056584"/>
              <a:ext cx="1791751" cy="1211672"/>
            </a:xfrm>
            <a:custGeom>
              <a:rect b="b" l="l" r="r" t="t"/>
              <a:pathLst>
                <a:path extrusionOk="0" h="17970" w="26573">
                  <a:moveTo>
                    <a:pt x="26124" y="1"/>
                  </a:moveTo>
                  <a:lnTo>
                    <a:pt x="0" y="15101"/>
                  </a:lnTo>
                  <a:lnTo>
                    <a:pt x="0" y="17476"/>
                  </a:lnTo>
                  <a:lnTo>
                    <a:pt x="180" y="17969"/>
                  </a:lnTo>
                  <a:lnTo>
                    <a:pt x="26572" y="2734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42"/>
            <p:cNvSpPr/>
            <p:nvPr/>
          </p:nvSpPr>
          <p:spPr>
            <a:xfrm>
              <a:off x="1588749" y="2038446"/>
              <a:ext cx="1809889" cy="1048498"/>
            </a:xfrm>
            <a:custGeom>
              <a:rect b="b" l="l" r="r" t="t"/>
              <a:pathLst>
                <a:path extrusionOk="0" h="15550" w="26842">
                  <a:moveTo>
                    <a:pt x="26393" y="1"/>
                  </a:moveTo>
                  <a:lnTo>
                    <a:pt x="1" y="15236"/>
                  </a:lnTo>
                  <a:lnTo>
                    <a:pt x="180" y="15550"/>
                  </a:lnTo>
                  <a:lnTo>
                    <a:pt x="449" y="15505"/>
                  </a:lnTo>
                  <a:lnTo>
                    <a:pt x="26841" y="270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42"/>
            <p:cNvSpPr/>
            <p:nvPr/>
          </p:nvSpPr>
          <p:spPr>
            <a:xfrm>
              <a:off x="1588749" y="3065769"/>
              <a:ext cx="353590" cy="640561"/>
            </a:xfrm>
            <a:custGeom>
              <a:rect b="b" l="l" r="r" t="t"/>
              <a:pathLst>
                <a:path extrusionOk="0" h="9500" w="5244">
                  <a:moveTo>
                    <a:pt x="1" y="0"/>
                  </a:moveTo>
                  <a:lnTo>
                    <a:pt x="1" y="3092"/>
                  </a:lnTo>
                  <a:lnTo>
                    <a:pt x="2958" y="8200"/>
                  </a:lnTo>
                  <a:lnTo>
                    <a:pt x="5243" y="9500"/>
                  </a:lnTo>
                  <a:lnTo>
                    <a:pt x="5243" y="9007"/>
                  </a:lnTo>
                  <a:lnTo>
                    <a:pt x="3272" y="7886"/>
                  </a:lnTo>
                  <a:lnTo>
                    <a:pt x="449" y="3002"/>
                  </a:lnTo>
                  <a:lnTo>
                    <a:pt x="449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42"/>
            <p:cNvSpPr/>
            <p:nvPr/>
          </p:nvSpPr>
          <p:spPr>
            <a:xfrm>
              <a:off x="5135834" y="2337554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42"/>
            <p:cNvSpPr/>
            <p:nvPr/>
          </p:nvSpPr>
          <p:spPr>
            <a:xfrm>
              <a:off x="5075419" y="2222793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4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42"/>
            <p:cNvSpPr/>
            <p:nvPr/>
          </p:nvSpPr>
          <p:spPr>
            <a:xfrm>
              <a:off x="5002935" y="2168379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1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42"/>
            <p:cNvSpPr/>
            <p:nvPr/>
          </p:nvSpPr>
          <p:spPr>
            <a:xfrm>
              <a:off x="4936451" y="2259001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42"/>
            <p:cNvSpPr/>
            <p:nvPr/>
          </p:nvSpPr>
          <p:spPr>
            <a:xfrm>
              <a:off x="5401768" y="2488659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42"/>
            <p:cNvSpPr/>
            <p:nvPr/>
          </p:nvSpPr>
          <p:spPr>
            <a:xfrm>
              <a:off x="5338318" y="2373830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42"/>
            <p:cNvSpPr/>
            <p:nvPr/>
          </p:nvSpPr>
          <p:spPr>
            <a:xfrm>
              <a:off x="5268801" y="2319483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42"/>
            <p:cNvSpPr/>
            <p:nvPr/>
          </p:nvSpPr>
          <p:spPr>
            <a:xfrm>
              <a:off x="5202317" y="2410106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944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42"/>
            <p:cNvSpPr/>
            <p:nvPr/>
          </p:nvSpPr>
          <p:spPr>
            <a:xfrm>
              <a:off x="5135834" y="2035412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42"/>
            <p:cNvSpPr/>
            <p:nvPr/>
          </p:nvSpPr>
          <p:spPr>
            <a:xfrm>
              <a:off x="5075419" y="1920651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5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42"/>
            <p:cNvSpPr/>
            <p:nvPr/>
          </p:nvSpPr>
          <p:spPr>
            <a:xfrm>
              <a:off x="5002935" y="1866237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2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42"/>
            <p:cNvSpPr/>
            <p:nvPr/>
          </p:nvSpPr>
          <p:spPr>
            <a:xfrm>
              <a:off x="4936451" y="1956859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8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42"/>
            <p:cNvSpPr/>
            <p:nvPr/>
          </p:nvSpPr>
          <p:spPr>
            <a:xfrm>
              <a:off x="5401768" y="2186517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42"/>
            <p:cNvSpPr/>
            <p:nvPr/>
          </p:nvSpPr>
          <p:spPr>
            <a:xfrm>
              <a:off x="5338318" y="2071688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42"/>
            <p:cNvSpPr/>
            <p:nvPr/>
          </p:nvSpPr>
          <p:spPr>
            <a:xfrm>
              <a:off x="5268801" y="2017341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42"/>
            <p:cNvSpPr/>
            <p:nvPr/>
          </p:nvSpPr>
          <p:spPr>
            <a:xfrm>
              <a:off x="5202317" y="2107964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899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42"/>
            <p:cNvSpPr/>
            <p:nvPr/>
          </p:nvSpPr>
          <p:spPr>
            <a:xfrm>
              <a:off x="3721882" y="2533970"/>
              <a:ext cx="661733" cy="809804"/>
            </a:xfrm>
            <a:custGeom>
              <a:rect b="b" l="l" r="r" t="t"/>
              <a:pathLst>
                <a:path extrusionOk="0" h="12010" w="9814">
                  <a:moveTo>
                    <a:pt x="2868" y="1"/>
                  </a:moveTo>
                  <a:lnTo>
                    <a:pt x="0" y="1659"/>
                  </a:lnTo>
                  <a:lnTo>
                    <a:pt x="0" y="6363"/>
                  </a:lnTo>
                  <a:lnTo>
                    <a:pt x="9813" y="12009"/>
                  </a:lnTo>
                  <a:lnTo>
                    <a:pt x="9813" y="7349"/>
                  </a:lnTo>
                  <a:lnTo>
                    <a:pt x="6946" y="2375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42"/>
            <p:cNvSpPr/>
            <p:nvPr/>
          </p:nvSpPr>
          <p:spPr>
            <a:xfrm>
              <a:off x="3776228" y="2618591"/>
              <a:ext cx="549939" cy="673803"/>
            </a:xfrm>
            <a:custGeom>
              <a:rect b="b" l="l" r="r" t="t"/>
              <a:pathLst>
                <a:path extrusionOk="0" h="9993" w="8156">
                  <a:moveTo>
                    <a:pt x="2420" y="0"/>
                  </a:moveTo>
                  <a:lnTo>
                    <a:pt x="1" y="1389"/>
                  </a:lnTo>
                  <a:lnTo>
                    <a:pt x="1" y="5288"/>
                  </a:lnTo>
                  <a:lnTo>
                    <a:pt x="8156" y="9993"/>
                  </a:lnTo>
                  <a:lnTo>
                    <a:pt x="8156" y="6094"/>
                  </a:lnTo>
                  <a:lnTo>
                    <a:pt x="5781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42"/>
            <p:cNvSpPr/>
            <p:nvPr/>
          </p:nvSpPr>
          <p:spPr>
            <a:xfrm>
              <a:off x="1942271" y="2920733"/>
              <a:ext cx="2441347" cy="1411055"/>
            </a:xfrm>
            <a:custGeom>
              <a:rect b="b" l="l" r="r" t="t"/>
              <a:pathLst>
                <a:path extrusionOk="0" h="20927" w="36207">
                  <a:moveTo>
                    <a:pt x="26393" y="0"/>
                  </a:moveTo>
                  <a:lnTo>
                    <a:pt x="0" y="15235"/>
                  </a:lnTo>
                  <a:lnTo>
                    <a:pt x="9814" y="20926"/>
                  </a:lnTo>
                  <a:lnTo>
                    <a:pt x="36206" y="5691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42"/>
            <p:cNvSpPr/>
            <p:nvPr/>
          </p:nvSpPr>
          <p:spPr>
            <a:xfrm>
              <a:off x="1963375" y="2666937"/>
              <a:ext cx="1791751" cy="1302295"/>
            </a:xfrm>
            <a:custGeom>
              <a:rect b="b" l="l" r="r" t="t"/>
              <a:pathLst>
                <a:path extrusionOk="0" h="19314" w="26573">
                  <a:moveTo>
                    <a:pt x="26573" y="0"/>
                  </a:moveTo>
                  <a:lnTo>
                    <a:pt x="25363" y="538"/>
                  </a:lnTo>
                  <a:lnTo>
                    <a:pt x="3093" y="13398"/>
                  </a:lnTo>
                  <a:lnTo>
                    <a:pt x="1" y="15101"/>
                  </a:lnTo>
                  <a:lnTo>
                    <a:pt x="1" y="19179"/>
                  </a:lnTo>
                  <a:lnTo>
                    <a:pt x="180" y="19313"/>
                  </a:lnTo>
                  <a:lnTo>
                    <a:pt x="26573" y="4078"/>
                  </a:lnTo>
                  <a:lnTo>
                    <a:pt x="26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42"/>
            <p:cNvSpPr/>
            <p:nvPr/>
          </p:nvSpPr>
          <p:spPr>
            <a:xfrm>
              <a:off x="1942271" y="2645764"/>
              <a:ext cx="1812856" cy="1048498"/>
            </a:xfrm>
            <a:custGeom>
              <a:rect b="b" l="l" r="r" t="t"/>
              <a:pathLst>
                <a:path extrusionOk="0" h="15550" w="26886">
                  <a:moveTo>
                    <a:pt x="26393" y="1"/>
                  </a:moveTo>
                  <a:lnTo>
                    <a:pt x="0" y="15236"/>
                  </a:lnTo>
                  <a:lnTo>
                    <a:pt x="493" y="15549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42"/>
            <p:cNvSpPr/>
            <p:nvPr/>
          </p:nvSpPr>
          <p:spPr>
            <a:xfrm>
              <a:off x="3504293" y="3189633"/>
              <a:ext cx="148138" cy="232692"/>
            </a:xfrm>
            <a:custGeom>
              <a:rect b="b" l="l" r="r" t="t"/>
              <a:pathLst>
                <a:path extrusionOk="0" h="3451" w="2197">
                  <a:moveTo>
                    <a:pt x="1" y="0"/>
                  </a:moveTo>
                  <a:lnTo>
                    <a:pt x="1" y="2510"/>
                  </a:lnTo>
                  <a:lnTo>
                    <a:pt x="1614" y="3451"/>
                  </a:lnTo>
                  <a:lnTo>
                    <a:pt x="2196" y="5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42"/>
            <p:cNvSpPr/>
            <p:nvPr/>
          </p:nvSpPr>
          <p:spPr>
            <a:xfrm>
              <a:off x="3613054" y="3189633"/>
              <a:ext cx="259933" cy="232692"/>
            </a:xfrm>
            <a:custGeom>
              <a:rect b="b" l="l" r="r" t="t"/>
              <a:pathLst>
                <a:path extrusionOk="0" h="3451" w="3855">
                  <a:moveTo>
                    <a:pt x="3855" y="0"/>
                  </a:moveTo>
                  <a:lnTo>
                    <a:pt x="1" y="941"/>
                  </a:lnTo>
                  <a:lnTo>
                    <a:pt x="1" y="3451"/>
                  </a:lnTo>
                  <a:lnTo>
                    <a:pt x="2286" y="3451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42"/>
            <p:cNvSpPr/>
            <p:nvPr/>
          </p:nvSpPr>
          <p:spPr>
            <a:xfrm>
              <a:off x="3767193" y="3189633"/>
              <a:ext cx="105794" cy="232692"/>
            </a:xfrm>
            <a:custGeom>
              <a:rect b="b" l="l" r="r" t="t"/>
              <a:pathLst>
                <a:path extrusionOk="0" h="3451" w="1569">
                  <a:moveTo>
                    <a:pt x="1569" y="0"/>
                  </a:moveTo>
                  <a:lnTo>
                    <a:pt x="0" y="941"/>
                  </a:lnTo>
                  <a:lnTo>
                    <a:pt x="0" y="3451"/>
                  </a:lnTo>
                  <a:lnTo>
                    <a:pt x="1569" y="2510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42"/>
            <p:cNvSpPr/>
            <p:nvPr/>
          </p:nvSpPr>
          <p:spPr>
            <a:xfrm>
              <a:off x="3504293" y="3038529"/>
              <a:ext cx="368694" cy="214622"/>
            </a:xfrm>
            <a:custGeom>
              <a:rect b="b" l="l" r="r" t="t"/>
              <a:pathLst>
                <a:path extrusionOk="0" h="3183" w="5468">
                  <a:moveTo>
                    <a:pt x="1614" y="1"/>
                  </a:moveTo>
                  <a:lnTo>
                    <a:pt x="1" y="942"/>
                  </a:lnTo>
                  <a:lnTo>
                    <a:pt x="1" y="2241"/>
                  </a:lnTo>
                  <a:lnTo>
                    <a:pt x="1614" y="3182"/>
                  </a:lnTo>
                  <a:lnTo>
                    <a:pt x="3899" y="3182"/>
                  </a:lnTo>
                  <a:lnTo>
                    <a:pt x="5468" y="2241"/>
                  </a:lnTo>
                  <a:lnTo>
                    <a:pt x="5468" y="942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42"/>
            <p:cNvSpPr/>
            <p:nvPr/>
          </p:nvSpPr>
          <p:spPr>
            <a:xfrm>
              <a:off x="3528500" y="3159426"/>
              <a:ext cx="126966" cy="72552"/>
            </a:xfrm>
            <a:custGeom>
              <a:rect b="b" l="l" r="r" t="t"/>
              <a:pathLst>
                <a:path extrusionOk="0" h="1076" w="1883">
                  <a:moveTo>
                    <a:pt x="0" y="0"/>
                  </a:moveTo>
                  <a:lnTo>
                    <a:pt x="0" y="269"/>
                  </a:lnTo>
                  <a:lnTo>
                    <a:pt x="1389" y="1076"/>
                  </a:lnTo>
                  <a:lnTo>
                    <a:pt x="1882" y="5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42"/>
            <p:cNvSpPr/>
            <p:nvPr/>
          </p:nvSpPr>
          <p:spPr>
            <a:xfrm>
              <a:off x="3622157" y="3159426"/>
              <a:ext cx="226691" cy="72552"/>
            </a:xfrm>
            <a:custGeom>
              <a:rect b="b" l="l" r="r" t="t"/>
              <a:pathLst>
                <a:path extrusionOk="0" h="1076" w="3362">
                  <a:moveTo>
                    <a:pt x="3361" y="0"/>
                  </a:moveTo>
                  <a:lnTo>
                    <a:pt x="0" y="807"/>
                  </a:lnTo>
                  <a:lnTo>
                    <a:pt x="0" y="1076"/>
                  </a:lnTo>
                  <a:lnTo>
                    <a:pt x="1972" y="1076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42"/>
            <p:cNvSpPr/>
            <p:nvPr/>
          </p:nvSpPr>
          <p:spPr>
            <a:xfrm>
              <a:off x="3755056" y="3159426"/>
              <a:ext cx="93792" cy="72552"/>
            </a:xfrm>
            <a:custGeom>
              <a:rect b="b" l="l" r="r" t="t"/>
              <a:pathLst>
                <a:path extrusionOk="0" h="1076" w="1391">
                  <a:moveTo>
                    <a:pt x="1390" y="0"/>
                  </a:moveTo>
                  <a:lnTo>
                    <a:pt x="1" y="807"/>
                  </a:lnTo>
                  <a:lnTo>
                    <a:pt x="1" y="1076"/>
                  </a:lnTo>
                  <a:lnTo>
                    <a:pt x="1390" y="269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42"/>
            <p:cNvSpPr/>
            <p:nvPr/>
          </p:nvSpPr>
          <p:spPr>
            <a:xfrm>
              <a:off x="3528500" y="3029493"/>
              <a:ext cx="320348" cy="184347"/>
            </a:xfrm>
            <a:custGeom>
              <a:rect b="b" l="l" r="r" t="t"/>
              <a:pathLst>
                <a:path extrusionOk="0" h="2734" w="4751">
                  <a:moveTo>
                    <a:pt x="1389" y="0"/>
                  </a:moveTo>
                  <a:lnTo>
                    <a:pt x="0" y="807"/>
                  </a:lnTo>
                  <a:lnTo>
                    <a:pt x="0" y="1927"/>
                  </a:lnTo>
                  <a:lnTo>
                    <a:pt x="1389" y="2734"/>
                  </a:lnTo>
                  <a:lnTo>
                    <a:pt x="3361" y="2734"/>
                  </a:lnTo>
                  <a:lnTo>
                    <a:pt x="4750" y="1927"/>
                  </a:lnTo>
                  <a:lnTo>
                    <a:pt x="4750" y="807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42"/>
            <p:cNvSpPr/>
            <p:nvPr/>
          </p:nvSpPr>
          <p:spPr>
            <a:xfrm>
              <a:off x="3604019" y="3077839"/>
              <a:ext cx="148138" cy="93724"/>
            </a:xfrm>
            <a:custGeom>
              <a:rect b="b" l="l" r="r" t="t"/>
              <a:pathLst>
                <a:path extrusionOk="0" h="1390" w="2197">
                  <a:moveTo>
                    <a:pt x="1479" y="0"/>
                  </a:moveTo>
                  <a:lnTo>
                    <a:pt x="0" y="672"/>
                  </a:lnTo>
                  <a:lnTo>
                    <a:pt x="1255" y="1389"/>
                  </a:lnTo>
                  <a:lnTo>
                    <a:pt x="2196" y="40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42"/>
            <p:cNvSpPr/>
            <p:nvPr/>
          </p:nvSpPr>
          <p:spPr>
            <a:xfrm>
              <a:off x="3604019" y="3035494"/>
              <a:ext cx="30275" cy="96758"/>
            </a:xfrm>
            <a:custGeom>
              <a:rect b="b" l="l" r="r" t="t"/>
              <a:pathLst>
                <a:path extrusionOk="0" h="1435" w="449">
                  <a:moveTo>
                    <a:pt x="0" y="1"/>
                  </a:moveTo>
                  <a:lnTo>
                    <a:pt x="0" y="1300"/>
                  </a:lnTo>
                  <a:lnTo>
                    <a:pt x="269" y="1435"/>
                  </a:lnTo>
                  <a:lnTo>
                    <a:pt x="449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42"/>
            <p:cNvSpPr/>
            <p:nvPr/>
          </p:nvSpPr>
          <p:spPr>
            <a:xfrm>
              <a:off x="3604019" y="2981148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1" y="0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42"/>
            <p:cNvSpPr/>
            <p:nvPr/>
          </p:nvSpPr>
          <p:spPr>
            <a:xfrm>
              <a:off x="3628158" y="2972045"/>
              <a:ext cx="51447" cy="30342"/>
            </a:xfrm>
            <a:custGeom>
              <a:rect b="b" l="l" r="r" t="t"/>
              <a:pathLst>
                <a:path extrusionOk="0" h="450" w="763">
                  <a:moveTo>
                    <a:pt x="539" y="1"/>
                  </a:moveTo>
                  <a:lnTo>
                    <a:pt x="1" y="315"/>
                  </a:lnTo>
                  <a:lnTo>
                    <a:pt x="270" y="449"/>
                  </a:lnTo>
                  <a:lnTo>
                    <a:pt x="763" y="1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42"/>
            <p:cNvSpPr/>
            <p:nvPr/>
          </p:nvSpPr>
          <p:spPr>
            <a:xfrm>
              <a:off x="3622157" y="2981148"/>
              <a:ext cx="84622" cy="151105"/>
            </a:xfrm>
            <a:custGeom>
              <a:rect b="b" l="l" r="r" t="t"/>
              <a:pathLst>
                <a:path extrusionOk="0" h="2241" w="1255">
                  <a:moveTo>
                    <a:pt x="852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2241"/>
                  </a:lnTo>
                  <a:lnTo>
                    <a:pt x="1255" y="1479"/>
                  </a:lnTo>
                  <a:lnTo>
                    <a:pt x="1255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42"/>
            <p:cNvSpPr/>
            <p:nvPr/>
          </p:nvSpPr>
          <p:spPr>
            <a:xfrm>
              <a:off x="3770227" y="2748524"/>
              <a:ext cx="27241" cy="51380"/>
            </a:xfrm>
            <a:custGeom>
              <a:rect b="b" l="l" r="r" t="t"/>
              <a:pathLst>
                <a:path extrusionOk="0" h="762" w="404">
                  <a:moveTo>
                    <a:pt x="0" y="0"/>
                  </a:moveTo>
                  <a:lnTo>
                    <a:pt x="0" y="627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2"/>
            <p:cNvSpPr/>
            <p:nvPr/>
          </p:nvSpPr>
          <p:spPr>
            <a:xfrm>
              <a:off x="3770227" y="2694110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24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42"/>
            <p:cNvSpPr/>
            <p:nvPr/>
          </p:nvSpPr>
          <p:spPr>
            <a:xfrm>
              <a:off x="3794366" y="2685075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0" y="314"/>
                  </a:lnTo>
                  <a:lnTo>
                    <a:pt x="225" y="448"/>
                  </a:lnTo>
                  <a:lnTo>
                    <a:pt x="762" y="13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42"/>
            <p:cNvSpPr/>
            <p:nvPr/>
          </p:nvSpPr>
          <p:spPr>
            <a:xfrm>
              <a:off x="3785331" y="2694110"/>
              <a:ext cx="84622" cy="120898"/>
            </a:xfrm>
            <a:custGeom>
              <a:rect b="b" l="l" r="r" t="t"/>
              <a:pathLst>
                <a:path extrusionOk="0" h="1793" w="1255">
                  <a:moveTo>
                    <a:pt x="896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79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42"/>
            <p:cNvSpPr/>
            <p:nvPr/>
          </p:nvSpPr>
          <p:spPr>
            <a:xfrm>
              <a:off x="3830642" y="2814940"/>
              <a:ext cx="51380" cy="9170"/>
            </a:xfrm>
            <a:custGeom>
              <a:rect b="b" l="l" r="r" t="t"/>
              <a:pathLst>
                <a:path extrusionOk="0" h="136" w="762">
                  <a:moveTo>
                    <a:pt x="0" y="1"/>
                  </a:moveTo>
                  <a:lnTo>
                    <a:pt x="135" y="46"/>
                  </a:lnTo>
                  <a:lnTo>
                    <a:pt x="359" y="135"/>
                  </a:lnTo>
                  <a:lnTo>
                    <a:pt x="583" y="46"/>
                  </a:lnTo>
                  <a:lnTo>
                    <a:pt x="762" y="1"/>
                  </a:lnTo>
                  <a:lnTo>
                    <a:pt x="583" y="1"/>
                  </a:lnTo>
                  <a:lnTo>
                    <a:pt x="35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2"/>
            <p:cNvSpPr/>
            <p:nvPr/>
          </p:nvSpPr>
          <p:spPr>
            <a:xfrm>
              <a:off x="3818505" y="2805904"/>
              <a:ext cx="72619" cy="15171"/>
            </a:xfrm>
            <a:custGeom>
              <a:rect b="b" l="l" r="r" t="t"/>
              <a:pathLst>
                <a:path extrusionOk="0" h="225" w="1077">
                  <a:moveTo>
                    <a:pt x="225" y="0"/>
                  </a:moveTo>
                  <a:lnTo>
                    <a:pt x="1" y="45"/>
                  </a:lnTo>
                  <a:lnTo>
                    <a:pt x="180" y="135"/>
                  </a:lnTo>
                  <a:lnTo>
                    <a:pt x="539" y="224"/>
                  </a:lnTo>
                  <a:lnTo>
                    <a:pt x="942" y="135"/>
                  </a:lnTo>
                  <a:lnTo>
                    <a:pt x="1076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42"/>
            <p:cNvSpPr/>
            <p:nvPr/>
          </p:nvSpPr>
          <p:spPr>
            <a:xfrm>
              <a:off x="3800435" y="2769628"/>
              <a:ext cx="108828" cy="45379"/>
            </a:xfrm>
            <a:custGeom>
              <a:rect b="b" l="l" r="r" t="t"/>
              <a:pathLst>
                <a:path extrusionOk="0" h="673" w="1614">
                  <a:moveTo>
                    <a:pt x="0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673"/>
                  </a:lnTo>
                  <a:lnTo>
                    <a:pt x="1344" y="583"/>
                  </a:lnTo>
                  <a:lnTo>
                    <a:pt x="1568" y="270"/>
                  </a:lnTo>
                  <a:lnTo>
                    <a:pt x="1613" y="1"/>
                  </a:lnTo>
                  <a:lnTo>
                    <a:pt x="1434" y="46"/>
                  </a:lnTo>
                  <a:lnTo>
                    <a:pt x="1165" y="314"/>
                  </a:lnTo>
                  <a:lnTo>
                    <a:pt x="493" y="314"/>
                  </a:lnTo>
                  <a:lnTo>
                    <a:pt x="224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42"/>
            <p:cNvSpPr/>
            <p:nvPr/>
          </p:nvSpPr>
          <p:spPr>
            <a:xfrm>
              <a:off x="3800435" y="2751490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1"/>
                  </a:moveTo>
                  <a:lnTo>
                    <a:pt x="0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89" y="583"/>
                  </a:lnTo>
                  <a:lnTo>
                    <a:pt x="1613" y="270"/>
                  </a:lnTo>
                  <a:lnTo>
                    <a:pt x="1568" y="1"/>
                  </a:lnTo>
                  <a:lnTo>
                    <a:pt x="1389" y="46"/>
                  </a:lnTo>
                  <a:lnTo>
                    <a:pt x="1076" y="270"/>
                  </a:lnTo>
                  <a:lnTo>
                    <a:pt x="583" y="270"/>
                  </a:lnTo>
                  <a:lnTo>
                    <a:pt x="224" y="4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2"/>
            <p:cNvSpPr/>
            <p:nvPr/>
          </p:nvSpPr>
          <p:spPr>
            <a:xfrm>
              <a:off x="3803401" y="2721283"/>
              <a:ext cx="102827" cy="57516"/>
            </a:xfrm>
            <a:custGeom>
              <a:rect b="b" l="l" r="r" t="t"/>
              <a:pathLst>
                <a:path extrusionOk="0" h="853" w="1525">
                  <a:moveTo>
                    <a:pt x="404" y="1"/>
                  </a:moveTo>
                  <a:lnTo>
                    <a:pt x="225" y="135"/>
                  </a:lnTo>
                  <a:lnTo>
                    <a:pt x="1" y="449"/>
                  </a:lnTo>
                  <a:lnTo>
                    <a:pt x="225" y="718"/>
                  </a:lnTo>
                  <a:lnTo>
                    <a:pt x="763" y="852"/>
                  </a:lnTo>
                  <a:lnTo>
                    <a:pt x="1300" y="718"/>
                  </a:lnTo>
                  <a:lnTo>
                    <a:pt x="1524" y="449"/>
                  </a:lnTo>
                  <a:lnTo>
                    <a:pt x="1300" y="135"/>
                  </a:lnTo>
                  <a:lnTo>
                    <a:pt x="1166" y="1"/>
                  </a:lnTo>
                  <a:lnTo>
                    <a:pt x="1166" y="90"/>
                  </a:lnTo>
                  <a:lnTo>
                    <a:pt x="1166" y="270"/>
                  </a:lnTo>
                  <a:lnTo>
                    <a:pt x="987" y="494"/>
                  </a:lnTo>
                  <a:lnTo>
                    <a:pt x="583" y="494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685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2"/>
            <p:cNvSpPr/>
            <p:nvPr/>
          </p:nvSpPr>
          <p:spPr>
            <a:xfrm>
              <a:off x="3818505" y="2718249"/>
              <a:ext cx="75654" cy="39378"/>
            </a:xfrm>
            <a:custGeom>
              <a:rect b="b" l="l" r="r" t="t"/>
              <a:pathLst>
                <a:path extrusionOk="0" h="584" w="1122">
                  <a:moveTo>
                    <a:pt x="315" y="1"/>
                  </a:moveTo>
                  <a:lnTo>
                    <a:pt x="180" y="46"/>
                  </a:lnTo>
                  <a:lnTo>
                    <a:pt x="1" y="270"/>
                  </a:lnTo>
                  <a:lnTo>
                    <a:pt x="180" y="494"/>
                  </a:lnTo>
                  <a:lnTo>
                    <a:pt x="539" y="583"/>
                  </a:lnTo>
                  <a:lnTo>
                    <a:pt x="942" y="494"/>
                  </a:lnTo>
                  <a:lnTo>
                    <a:pt x="1121" y="270"/>
                  </a:lnTo>
                  <a:lnTo>
                    <a:pt x="942" y="46"/>
                  </a:lnTo>
                  <a:lnTo>
                    <a:pt x="763" y="1"/>
                  </a:lnTo>
                  <a:lnTo>
                    <a:pt x="763" y="1"/>
                  </a:lnTo>
                  <a:lnTo>
                    <a:pt x="808" y="46"/>
                  </a:lnTo>
                  <a:lnTo>
                    <a:pt x="763" y="135"/>
                  </a:lnTo>
                  <a:lnTo>
                    <a:pt x="628" y="225"/>
                  </a:lnTo>
                  <a:lnTo>
                    <a:pt x="494" y="225"/>
                  </a:lnTo>
                  <a:lnTo>
                    <a:pt x="315" y="135"/>
                  </a:lnTo>
                  <a:lnTo>
                    <a:pt x="315" y="4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2"/>
            <p:cNvSpPr/>
            <p:nvPr/>
          </p:nvSpPr>
          <p:spPr>
            <a:xfrm>
              <a:off x="3833609" y="2718249"/>
              <a:ext cx="42412" cy="21240"/>
            </a:xfrm>
            <a:custGeom>
              <a:rect b="b" l="l" r="r" t="t"/>
              <a:pathLst>
                <a:path extrusionOk="0" h="315" w="629">
                  <a:moveTo>
                    <a:pt x="91" y="1"/>
                  </a:moveTo>
                  <a:lnTo>
                    <a:pt x="1" y="135"/>
                  </a:lnTo>
                  <a:lnTo>
                    <a:pt x="91" y="270"/>
                  </a:lnTo>
                  <a:lnTo>
                    <a:pt x="315" y="315"/>
                  </a:lnTo>
                  <a:lnTo>
                    <a:pt x="539" y="270"/>
                  </a:lnTo>
                  <a:lnTo>
                    <a:pt x="628" y="135"/>
                  </a:lnTo>
                  <a:lnTo>
                    <a:pt x="539" y="1"/>
                  </a:lnTo>
                  <a:lnTo>
                    <a:pt x="449" y="1"/>
                  </a:lnTo>
                  <a:lnTo>
                    <a:pt x="449" y="46"/>
                  </a:lnTo>
                  <a:lnTo>
                    <a:pt x="449" y="91"/>
                  </a:lnTo>
                  <a:lnTo>
                    <a:pt x="225" y="91"/>
                  </a:lnTo>
                  <a:lnTo>
                    <a:pt x="180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2"/>
            <p:cNvSpPr/>
            <p:nvPr/>
          </p:nvSpPr>
          <p:spPr>
            <a:xfrm>
              <a:off x="3842711" y="2715282"/>
              <a:ext cx="24206" cy="12137"/>
            </a:xfrm>
            <a:custGeom>
              <a:rect b="b" l="l" r="r" t="t"/>
              <a:pathLst>
                <a:path extrusionOk="0" h="180" w="359">
                  <a:moveTo>
                    <a:pt x="180" y="0"/>
                  </a:moveTo>
                  <a:lnTo>
                    <a:pt x="45" y="45"/>
                  </a:lnTo>
                  <a:lnTo>
                    <a:pt x="0" y="90"/>
                  </a:lnTo>
                  <a:lnTo>
                    <a:pt x="45" y="179"/>
                  </a:lnTo>
                  <a:lnTo>
                    <a:pt x="314" y="179"/>
                  </a:lnTo>
                  <a:lnTo>
                    <a:pt x="359" y="90"/>
                  </a:lnTo>
                  <a:lnTo>
                    <a:pt x="31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2"/>
            <p:cNvSpPr/>
            <p:nvPr/>
          </p:nvSpPr>
          <p:spPr>
            <a:xfrm>
              <a:off x="3661399" y="3098944"/>
              <a:ext cx="51447" cy="6136"/>
            </a:xfrm>
            <a:custGeom>
              <a:rect b="b" l="l" r="r" t="t"/>
              <a:pathLst>
                <a:path extrusionOk="0" h="91" w="763">
                  <a:moveTo>
                    <a:pt x="1" y="1"/>
                  </a:moveTo>
                  <a:lnTo>
                    <a:pt x="180" y="46"/>
                  </a:lnTo>
                  <a:lnTo>
                    <a:pt x="404" y="91"/>
                  </a:lnTo>
                  <a:lnTo>
                    <a:pt x="628" y="46"/>
                  </a:lnTo>
                  <a:lnTo>
                    <a:pt x="763" y="1"/>
                  </a:lnTo>
                  <a:lnTo>
                    <a:pt x="628" y="1"/>
                  </a:lnTo>
                  <a:lnTo>
                    <a:pt x="404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2"/>
            <p:cNvSpPr/>
            <p:nvPr/>
          </p:nvSpPr>
          <p:spPr>
            <a:xfrm>
              <a:off x="3652364" y="3089908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0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897" y="13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2"/>
            <p:cNvSpPr/>
            <p:nvPr/>
          </p:nvSpPr>
          <p:spPr>
            <a:xfrm>
              <a:off x="3634226" y="3050598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1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45" y="583"/>
                  </a:lnTo>
                  <a:lnTo>
                    <a:pt x="1524" y="270"/>
                  </a:lnTo>
                  <a:lnTo>
                    <a:pt x="1614" y="1"/>
                  </a:lnTo>
                  <a:lnTo>
                    <a:pt x="1390" y="46"/>
                  </a:lnTo>
                  <a:lnTo>
                    <a:pt x="1121" y="359"/>
                  </a:lnTo>
                  <a:lnTo>
                    <a:pt x="449" y="359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2"/>
            <p:cNvSpPr/>
            <p:nvPr/>
          </p:nvSpPr>
          <p:spPr>
            <a:xfrm>
              <a:off x="3634226" y="3032528"/>
              <a:ext cx="108828" cy="51380"/>
            </a:xfrm>
            <a:custGeom>
              <a:rect b="b" l="l" r="r" t="t"/>
              <a:pathLst>
                <a:path extrusionOk="0" h="762" w="1614">
                  <a:moveTo>
                    <a:pt x="45" y="0"/>
                  </a:moveTo>
                  <a:lnTo>
                    <a:pt x="1" y="269"/>
                  </a:lnTo>
                  <a:lnTo>
                    <a:pt x="225" y="627"/>
                  </a:lnTo>
                  <a:lnTo>
                    <a:pt x="807" y="762"/>
                  </a:lnTo>
                  <a:lnTo>
                    <a:pt x="1345" y="627"/>
                  </a:lnTo>
                  <a:lnTo>
                    <a:pt x="1614" y="269"/>
                  </a:lnTo>
                  <a:lnTo>
                    <a:pt x="1524" y="0"/>
                  </a:lnTo>
                  <a:lnTo>
                    <a:pt x="1390" y="45"/>
                  </a:lnTo>
                  <a:lnTo>
                    <a:pt x="1031" y="314"/>
                  </a:lnTo>
                  <a:lnTo>
                    <a:pt x="538" y="314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42"/>
            <p:cNvSpPr/>
            <p:nvPr/>
          </p:nvSpPr>
          <p:spPr>
            <a:xfrm>
              <a:off x="3637260" y="3005287"/>
              <a:ext cx="99793" cy="57516"/>
            </a:xfrm>
            <a:custGeom>
              <a:rect b="b" l="l" r="r" t="t"/>
              <a:pathLst>
                <a:path extrusionOk="0" h="853" w="1480">
                  <a:moveTo>
                    <a:pt x="359" y="1"/>
                  </a:moveTo>
                  <a:lnTo>
                    <a:pt x="224" y="90"/>
                  </a:lnTo>
                  <a:lnTo>
                    <a:pt x="0" y="404"/>
                  </a:lnTo>
                  <a:lnTo>
                    <a:pt x="224" y="718"/>
                  </a:lnTo>
                  <a:lnTo>
                    <a:pt x="762" y="852"/>
                  </a:lnTo>
                  <a:lnTo>
                    <a:pt x="1300" y="718"/>
                  </a:lnTo>
                  <a:lnTo>
                    <a:pt x="1479" y="404"/>
                  </a:lnTo>
                  <a:lnTo>
                    <a:pt x="1300" y="90"/>
                  </a:lnTo>
                  <a:lnTo>
                    <a:pt x="1121" y="1"/>
                  </a:lnTo>
                  <a:lnTo>
                    <a:pt x="1165" y="90"/>
                  </a:lnTo>
                  <a:lnTo>
                    <a:pt x="1165" y="270"/>
                  </a:lnTo>
                  <a:lnTo>
                    <a:pt x="941" y="449"/>
                  </a:lnTo>
                  <a:lnTo>
                    <a:pt x="538" y="449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42"/>
            <p:cNvSpPr/>
            <p:nvPr/>
          </p:nvSpPr>
          <p:spPr>
            <a:xfrm>
              <a:off x="3649330" y="3002320"/>
              <a:ext cx="75586" cy="39310"/>
            </a:xfrm>
            <a:custGeom>
              <a:rect b="b" l="l" r="r" t="t"/>
              <a:pathLst>
                <a:path extrusionOk="0" h="583" w="1121">
                  <a:moveTo>
                    <a:pt x="807" y="0"/>
                  </a:moveTo>
                  <a:lnTo>
                    <a:pt x="807" y="45"/>
                  </a:lnTo>
                  <a:lnTo>
                    <a:pt x="807" y="134"/>
                  </a:lnTo>
                  <a:lnTo>
                    <a:pt x="628" y="224"/>
                  </a:lnTo>
                  <a:lnTo>
                    <a:pt x="494" y="224"/>
                  </a:lnTo>
                  <a:lnTo>
                    <a:pt x="359" y="134"/>
                  </a:lnTo>
                  <a:lnTo>
                    <a:pt x="314" y="45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180" y="45"/>
                  </a:lnTo>
                  <a:lnTo>
                    <a:pt x="1" y="269"/>
                  </a:lnTo>
                  <a:lnTo>
                    <a:pt x="180" y="493"/>
                  </a:lnTo>
                  <a:lnTo>
                    <a:pt x="583" y="583"/>
                  </a:lnTo>
                  <a:lnTo>
                    <a:pt x="942" y="493"/>
                  </a:lnTo>
                  <a:lnTo>
                    <a:pt x="1121" y="269"/>
                  </a:lnTo>
                  <a:lnTo>
                    <a:pt x="942" y="45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2"/>
            <p:cNvSpPr/>
            <p:nvPr/>
          </p:nvSpPr>
          <p:spPr>
            <a:xfrm>
              <a:off x="3667468" y="2999286"/>
              <a:ext cx="42344" cy="21172"/>
            </a:xfrm>
            <a:custGeom>
              <a:rect b="b" l="l" r="r" t="t"/>
              <a:pathLst>
                <a:path extrusionOk="0" h="314" w="628">
                  <a:moveTo>
                    <a:pt x="180" y="0"/>
                  </a:moveTo>
                  <a:lnTo>
                    <a:pt x="90" y="45"/>
                  </a:ln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45"/>
                  </a:lnTo>
                  <a:lnTo>
                    <a:pt x="449" y="0"/>
                  </a:lnTo>
                  <a:lnTo>
                    <a:pt x="449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25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2"/>
            <p:cNvSpPr/>
            <p:nvPr/>
          </p:nvSpPr>
          <p:spPr>
            <a:xfrm>
              <a:off x="3676503" y="2996252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0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4"/>
                  </a:lnTo>
                  <a:lnTo>
                    <a:pt x="315" y="180"/>
                  </a:lnTo>
                  <a:lnTo>
                    <a:pt x="359" y="135"/>
                  </a:lnTo>
                  <a:lnTo>
                    <a:pt x="315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42"/>
            <p:cNvSpPr/>
            <p:nvPr/>
          </p:nvSpPr>
          <p:spPr>
            <a:xfrm>
              <a:off x="3700709" y="2796802"/>
              <a:ext cx="151105" cy="229725"/>
            </a:xfrm>
            <a:custGeom>
              <a:rect b="b" l="l" r="r" t="t"/>
              <a:pathLst>
                <a:path extrusionOk="0" h="3407" w="2241">
                  <a:moveTo>
                    <a:pt x="1838" y="1"/>
                  </a:moveTo>
                  <a:lnTo>
                    <a:pt x="1569" y="225"/>
                  </a:lnTo>
                  <a:lnTo>
                    <a:pt x="0" y="3182"/>
                  </a:lnTo>
                  <a:lnTo>
                    <a:pt x="359" y="3406"/>
                  </a:lnTo>
                  <a:lnTo>
                    <a:pt x="2241" y="583"/>
                  </a:lnTo>
                  <a:lnTo>
                    <a:pt x="2196" y="22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42"/>
            <p:cNvSpPr/>
            <p:nvPr/>
          </p:nvSpPr>
          <p:spPr>
            <a:xfrm>
              <a:off x="3679537" y="2787766"/>
              <a:ext cx="145104" cy="223657"/>
            </a:xfrm>
            <a:custGeom>
              <a:rect b="b" l="l" r="r" t="t"/>
              <a:pathLst>
                <a:path extrusionOk="0" h="3317" w="2152">
                  <a:moveTo>
                    <a:pt x="1838" y="1"/>
                  </a:moveTo>
                  <a:lnTo>
                    <a:pt x="1" y="3137"/>
                  </a:lnTo>
                  <a:lnTo>
                    <a:pt x="314" y="3316"/>
                  </a:lnTo>
                  <a:lnTo>
                    <a:pt x="2152" y="13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42"/>
            <p:cNvSpPr/>
            <p:nvPr/>
          </p:nvSpPr>
          <p:spPr>
            <a:xfrm>
              <a:off x="3724848" y="2811973"/>
              <a:ext cx="142070" cy="223590"/>
            </a:xfrm>
            <a:custGeom>
              <a:rect b="b" l="l" r="r" t="t"/>
              <a:pathLst>
                <a:path extrusionOk="0" h="3316" w="2107">
                  <a:moveTo>
                    <a:pt x="1838" y="0"/>
                  </a:moveTo>
                  <a:lnTo>
                    <a:pt x="1" y="3181"/>
                  </a:lnTo>
                  <a:lnTo>
                    <a:pt x="270" y="3316"/>
                  </a:lnTo>
                  <a:lnTo>
                    <a:pt x="2107" y="1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2"/>
            <p:cNvSpPr/>
            <p:nvPr/>
          </p:nvSpPr>
          <p:spPr>
            <a:xfrm>
              <a:off x="3631192" y="2663902"/>
              <a:ext cx="205519" cy="126966"/>
            </a:xfrm>
            <a:custGeom>
              <a:rect b="b" l="l" r="r" t="t"/>
              <a:pathLst>
                <a:path extrusionOk="0" h="1883" w="3048">
                  <a:moveTo>
                    <a:pt x="359" y="0"/>
                  </a:moveTo>
                  <a:lnTo>
                    <a:pt x="1" y="314"/>
                  </a:lnTo>
                  <a:lnTo>
                    <a:pt x="2734" y="1882"/>
                  </a:lnTo>
                  <a:lnTo>
                    <a:pt x="3048" y="1703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2"/>
            <p:cNvSpPr/>
            <p:nvPr/>
          </p:nvSpPr>
          <p:spPr>
            <a:xfrm>
              <a:off x="3655398" y="2618591"/>
              <a:ext cx="199451" cy="160208"/>
            </a:xfrm>
            <a:custGeom>
              <a:rect b="b" l="l" r="r" t="t"/>
              <a:pathLst>
                <a:path extrusionOk="0" h="2376" w="2958">
                  <a:moveTo>
                    <a:pt x="224" y="0"/>
                  </a:moveTo>
                  <a:lnTo>
                    <a:pt x="0" y="807"/>
                  </a:lnTo>
                  <a:lnTo>
                    <a:pt x="2689" y="2375"/>
                  </a:lnTo>
                  <a:lnTo>
                    <a:pt x="2958" y="1972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2"/>
            <p:cNvSpPr/>
            <p:nvPr/>
          </p:nvSpPr>
          <p:spPr>
            <a:xfrm>
              <a:off x="3670502" y="2618591"/>
              <a:ext cx="184347" cy="132967"/>
            </a:xfrm>
            <a:custGeom>
              <a:rect b="b" l="l" r="r" t="t"/>
              <a:pathLst>
                <a:path extrusionOk="0" h="1972" w="2734">
                  <a:moveTo>
                    <a:pt x="0" y="0"/>
                  </a:moveTo>
                  <a:lnTo>
                    <a:pt x="0" y="404"/>
                  </a:lnTo>
                  <a:lnTo>
                    <a:pt x="2734" y="1972"/>
                  </a:lnTo>
                  <a:lnTo>
                    <a:pt x="2734" y="1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2"/>
            <p:cNvSpPr/>
            <p:nvPr/>
          </p:nvSpPr>
          <p:spPr>
            <a:xfrm>
              <a:off x="3610087" y="2603487"/>
              <a:ext cx="60482" cy="81655"/>
            </a:xfrm>
            <a:custGeom>
              <a:rect b="b" l="l" r="r" t="t"/>
              <a:pathLst>
                <a:path extrusionOk="0" h="1211" w="897">
                  <a:moveTo>
                    <a:pt x="538" y="0"/>
                  </a:moveTo>
                  <a:lnTo>
                    <a:pt x="224" y="224"/>
                  </a:lnTo>
                  <a:lnTo>
                    <a:pt x="0" y="628"/>
                  </a:lnTo>
                  <a:lnTo>
                    <a:pt x="0" y="1031"/>
                  </a:lnTo>
                  <a:lnTo>
                    <a:pt x="314" y="1210"/>
                  </a:lnTo>
                  <a:lnTo>
                    <a:pt x="672" y="1031"/>
                  </a:lnTo>
                  <a:lnTo>
                    <a:pt x="896" y="628"/>
                  </a:lnTo>
                  <a:lnTo>
                    <a:pt x="896" y="22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5A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42"/>
            <p:cNvSpPr/>
            <p:nvPr/>
          </p:nvSpPr>
          <p:spPr>
            <a:xfrm>
              <a:off x="3836643" y="278776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1" y="1"/>
                  </a:moveTo>
                  <a:lnTo>
                    <a:pt x="1" y="628"/>
                  </a:lnTo>
                  <a:lnTo>
                    <a:pt x="270" y="762"/>
                  </a:lnTo>
                  <a:lnTo>
                    <a:pt x="449" y="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42"/>
            <p:cNvSpPr/>
            <p:nvPr/>
          </p:nvSpPr>
          <p:spPr>
            <a:xfrm>
              <a:off x="3836643" y="2733353"/>
              <a:ext cx="75654" cy="63517"/>
            </a:xfrm>
            <a:custGeom>
              <a:rect b="b" l="l" r="r" t="t"/>
              <a:pathLst>
                <a:path extrusionOk="0" h="942" w="1122">
                  <a:moveTo>
                    <a:pt x="1121" y="1"/>
                  </a:moveTo>
                  <a:lnTo>
                    <a:pt x="359" y="180"/>
                  </a:lnTo>
                  <a:lnTo>
                    <a:pt x="1" y="808"/>
                  </a:lnTo>
                  <a:lnTo>
                    <a:pt x="270" y="942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2"/>
            <p:cNvSpPr/>
            <p:nvPr/>
          </p:nvSpPr>
          <p:spPr>
            <a:xfrm>
              <a:off x="3860849" y="272431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4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2"/>
            <p:cNvSpPr/>
            <p:nvPr/>
          </p:nvSpPr>
          <p:spPr>
            <a:xfrm>
              <a:off x="3854781" y="2733353"/>
              <a:ext cx="84689" cy="120965"/>
            </a:xfrm>
            <a:custGeom>
              <a:rect b="b" l="l" r="r" t="t"/>
              <a:pathLst>
                <a:path extrusionOk="0" h="1794" w="1256">
                  <a:moveTo>
                    <a:pt x="852" y="1"/>
                  </a:moveTo>
                  <a:lnTo>
                    <a:pt x="359" y="315"/>
                  </a:lnTo>
                  <a:lnTo>
                    <a:pt x="1" y="942"/>
                  </a:lnTo>
                  <a:lnTo>
                    <a:pt x="1" y="1569"/>
                  </a:lnTo>
                  <a:lnTo>
                    <a:pt x="359" y="1793"/>
                  </a:lnTo>
                  <a:lnTo>
                    <a:pt x="852" y="1480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2"/>
            <p:cNvSpPr/>
            <p:nvPr/>
          </p:nvSpPr>
          <p:spPr>
            <a:xfrm>
              <a:off x="3875953" y="2796802"/>
              <a:ext cx="12137" cy="24274"/>
            </a:xfrm>
            <a:custGeom>
              <a:rect b="b" l="l" r="r" t="t"/>
              <a:pathLst>
                <a:path extrusionOk="0" h="360" w="180">
                  <a:moveTo>
                    <a:pt x="0" y="1"/>
                  </a:moveTo>
                  <a:lnTo>
                    <a:pt x="0" y="270"/>
                  </a:lnTo>
                  <a:lnTo>
                    <a:pt x="90" y="3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2"/>
            <p:cNvSpPr/>
            <p:nvPr/>
          </p:nvSpPr>
          <p:spPr>
            <a:xfrm>
              <a:off x="3875953" y="2769628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1"/>
                  </a:moveTo>
                  <a:lnTo>
                    <a:pt x="180" y="90"/>
                  </a:lnTo>
                  <a:lnTo>
                    <a:pt x="0" y="404"/>
                  </a:lnTo>
                  <a:lnTo>
                    <a:pt x="90" y="44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42"/>
            <p:cNvSpPr/>
            <p:nvPr/>
          </p:nvSpPr>
          <p:spPr>
            <a:xfrm>
              <a:off x="3888023" y="276362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69" y="0"/>
                  </a:moveTo>
                  <a:lnTo>
                    <a:pt x="1" y="179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42"/>
            <p:cNvSpPr/>
            <p:nvPr/>
          </p:nvSpPr>
          <p:spPr>
            <a:xfrm>
              <a:off x="3881954" y="2769628"/>
              <a:ext cx="42412" cy="57516"/>
            </a:xfrm>
            <a:custGeom>
              <a:rect b="b" l="l" r="r" t="t"/>
              <a:pathLst>
                <a:path extrusionOk="0" h="853" w="629">
                  <a:moveTo>
                    <a:pt x="449" y="1"/>
                  </a:moveTo>
                  <a:lnTo>
                    <a:pt x="180" y="135"/>
                  </a:lnTo>
                  <a:lnTo>
                    <a:pt x="1" y="449"/>
                  </a:lnTo>
                  <a:lnTo>
                    <a:pt x="1" y="762"/>
                  </a:lnTo>
                  <a:lnTo>
                    <a:pt x="180" y="852"/>
                  </a:lnTo>
                  <a:lnTo>
                    <a:pt x="449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2"/>
            <p:cNvSpPr/>
            <p:nvPr/>
          </p:nvSpPr>
          <p:spPr>
            <a:xfrm>
              <a:off x="3513396" y="2600453"/>
              <a:ext cx="27241" cy="51447"/>
            </a:xfrm>
            <a:custGeom>
              <a:rect b="b" l="l" r="r" t="t"/>
              <a:pathLst>
                <a:path extrusionOk="0" h="763" w="404">
                  <a:moveTo>
                    <a:pt x="0" y="0"/>
                  </a:moveTo>
                  <a:lnTo>
                    <a:pt x="0" y="628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2"/>
            <p:cNvSpPr/>
            <p:nvPr/>
          </p:nvSpPr>
          <p:spPr>
            <a:xfrm>
              <a:off x="3513396" y="254603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2"/>
            <p:cNvSpPr/>
            <p:nvPr/>
          </p:nvSpPr>
          <p:spPr>
            <a:xfrm>
              <a:off x="3537535" y="2537004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4" y="0"/>
                  </a:moveTo>
                  <a:lnTo>
                    <a:pt x="1" y="314"/>
                  </a:lnTo>
                  <a:lnTo>
                    <a:pt x="225" y="448"/>
                  </a:lnTo>
                  <a:lnTo>
                    <a:pt x="762" y="13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2"/>
            <p:cNvSpPr/>
            <p:nvPr/>
          </p:nvSpPr>
          <p:spPr>
            <a:xfrm>
              <a:off x="3528500" y="2546039"/>
              <a:ext cx="84622" cy="120965"/>
            </a:xfrm>
            <a:custGeom>
              <a:rect b="b" l="l" r="r" t="t"/>
              <a:pathLst>
                <a:path extrusionOk="0" h="1794" w="1255">
                  <a:moveTo>
                    <a:pt x="896" y="1"/>
                  </a:moveTo>
                  <a:lnTo>
                    <a:pt x="359" y="314"/>
                  </a:lnTo>
                  <a:lnTo>
                    <a:pt x="0" y="942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80"/>
                  </a:lnTo>
                  <a:lnTo>
                    <a:pt x="1255" y="807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2"/>
            <p:cNvSpPr/>
            <p:nvPr/>
          </p:nvSpPr>
          <p:spPr>
            <a:xfrm>
              <a:off x="3567743" y="2666937"/>
              <a:ext cx="54481" cy="6068"/>
            </a:xfrm>
            <a:custGeom>
              <a:rect b="b" l="l" r="r" t="t"/>
              <a:pathLst>
                <a:path extrusionOk="0" h="90" w="808">
                  <a:moveTo>
                    <a:pt x="1" y="0"/>
                  </a:moveTo>
                  <a:lnTo>
                    <a:pt x="180" y="45"/>
                  </a:lnTo>
                  <a:lnTo>
                    <a:pt x="404" y="90"/>
                  </a:lnTo>
                  <a:lnTo>
                    <a:pt x="628" y="45"/>
                  </a:lnTo>
                  <a:lnTo>
                    <a:pt x="807" y="0"/>
                  </a:lnTo>
                  <a:lnTo>
                    <a:pt x="628" y="0"/>
                  </a:lnTo>
                  <a:lnTo>
                    <a:pt x="40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2"/>
            <p:cNvSpPr/>
            <p:nvPr/>
          </p:nvSpPr>
          <p:spPr>
            <a:xfrm>
              <a:off x="3558707" y="2657834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1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941" y="135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2"/>
            <p:cNvSpPr/>
            <p:nvPr/>
          </p:nvSpPr>
          <p:spPr>
            <a:xfrm>
              <a:off x="3540569" y="2618591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0" y="0"/>
                  </a:moveTo>
                  <a:lnTo>
                    <a:pt x="45" y="269"/>
                  </a:lnTo>
                  <a:lnTo>
                    <a:pt x="269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569" y="269"/>
                  </a:lnTo>
                  <a:lnTo>
                    <a:pt x="1614" y="0"/>
                  </a:lnTo>
                  <a:lnTo>
                    <a:pt x="1390" y="45"/>
                  </a:lnTo>
                  <a:lnTo>
                    <a:pt x="1121" y="359"/>
                  </a:lnTo>
                  <a:lnTo>
                    <a:pt x="493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2"/>
            <p:cNvSpPr/>
            <p:nvPr/>
          </p:nvSpPr>
          <p:spPr>
            <a:xfrm>
              <a:off x="3540569" y="2600453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0"/>
                  </a:moveTo>
                  <a:lnTo>
                    <a:pt x="0" y="269"/>
                  </a:lnTo>
                  <a:lnTo>
                    <a:pt x="225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614" y="269"/>
                  </a:lnTo>
                  <a:lnTo>
                    <a:pt x="1569" y="0"/>
                  </a:lnTo>
                  <a:lnTo>
                    <a:pt x="1390" y="45"/>
                  </a:lnTo>
                  <a:lnTo>
                    <a:pt x="1031" y="269"/>
                  </a:lnTo>
                  <a:lnTo>
                    <a:pt x="538" y="269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42"/>
            <p:cNvSpPr/>
            <p:nvPr/>
          </p:nvSpPr>
          <p:spPr>
            <a:xfrm>
              <a:off x="3543604" y="2573280"/>
              <a:ext cx="102760" cy="54414"/>
            </a:xfrm>
            <a:custGeom>
              <a:rect b="b" l="l" r="r" t="t"/>
              <a:pathLst>
                <a:path extrusionOk="0" h="807" w="1524">
                  <a:moveTo>
                    <a:pt x="359" y="0"/>
                  </a:moveTo>
                  <a:lnTo>
                    <a:pt x="224" y="90"/>
                  </a:lnTo>
                  <a:lnTo>
                    <a:pt x="0" y="403"/>
                  </a:lnTo>
                  <a:lnTo>
                    <a:pt x="224" y="717"/>
                  </a:lnTo>
                  <a:lnTo>
                    <a:pt x="762" y="807"/>
                  </a:lnTo>
                  <a:lnTo>
                    <a:pt x="1300" y="717"/>
                  </a:lnTo>
                  <a:lnTo>
                    <a:pt x="1524" y="403"/>
                  </a:lnTo>
                  <a:lnTo>
                    <a:pt x="1300" y="90"/>
                  </a:lnTo>
                  <a:lnTo>
                    <a:pt x="1165" y="0"/>
                  </a:lnTo>
                  <a:lnTo>
                    <a:pt x="1165" y="45"/>
                  </a:lnTo>
                  <a:lnTo>
                    <a:pt x="1165" y="224"/>
                  </a:lnTo>
                  <a:lnTo>
                    <a:pt x="941" y="448"/>
                  </a:lnTo>
                  <a:lnTo>
                    <a:pt x="538" y="448"/>
                  </a:lnTo>
                  <a:lnTo>
                    <a:pt x="359" y="224"/>
                  </a:lnTo>
                  <a:lnTo>
                    <a:pt x="359" y="4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42"/>
            <p:cNvSpPr/>
            <p:nvPr/>
          </p:nvSpPr>
          <p:spPr>
            <a:xfrm>
              <a:off x="3558707" y="2567212"/>
              <a:ext cx="72552" cy="42344"/>
            </a:xfrm>
            <a:custGeom>
              <a:rect b="b" l="l" r="r" t="t"/>
              <a:pathLst>
                <a:path extrusionOk="0" h="628" w="1076">
                  <a:moveTo>
                    <a:pt x="314" y="0"/>
                  </a:moveTo>
                  <a:lnTo>
                    <a:pt x="135" y="90"/>
                  </a:lnTo>
                  <a:lnTo>
                    <a:pt x="0" y="314"/>
                  </a:lnTo>
                  <a:lnTo>
                    <a:pt x="135" y="538"/>
                  </a:lnTo>
                  <a:lnTo>
                    <a:pt x="538" y="628"/>
                  </a:lnTo>
                  <a:lnTo>
                    <a:pt x="941" y="538"/>
                  </a:lnTo>
                  <a:lnTo>
                    <a:pt x="1076" y="314"/>
                  </a:lnTo>
                  <a:lnTo>
                    <a:pt x="941" y="90"/>
                  </a:lnTo>
                  <a:lnTo>
                    <a:pt x="762" y="0"/>
                  </a:lnTo>
                  <a:lnTo>
                    <a:pt x="762" y="90"/>
                  </a:lnTo>
                  <a:lnTo>
                    <a:pt x="762" y="180"/>
                  </a:lnTo>
                  <a:lnTo>
                    <a:pt x="628" y="225"/>
                  </a:lnTo>
                  <a:lnTo>
                    <a:pt x="448" y="225"/>
                  </a:lnTo>
                  <a:lnTo>
                    <a:pt x="314" y="180"/>
                  </a:lnTo>
                  <a:lnTo>
                    <a:pt x="269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42"/>
            <p:cNvSpPr/>
            <p:nvPr/>
          </p:nvSpPr>
          <p:spPr>
            <a:xfrm>
              <a:off x="3573811" y="2567212"/>
              <a:ext cx="42344" cy="21240"/>
            </a:xfrm>
            <a:custGeom>
              <a:rect b="b" l="l" r="r" t="t"/>
              <a:pathLst>
                <a:path extrusionOk="0" h="315" w="628">
                  <a:moveTo>
                    <a:pt x="90" y="0"/>
                  </a:move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0"/>
                  </a:lnTo>
                  <a:lnTo>
                    <a:pt x="448" y="0"/>
                  </a:lnTo>
                  <a:lnTo>
                    <a:pt x="448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69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42"/>
            <p:cNvSpPr/>
            <p:nvPr/>
          </p:nvSpPr>
          <p:spPr>
            <a:xfrm>
              <a:off x="3582846" y="256417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1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5"/>
                  </a:lnTo>
                  <a:lnTo>
                    <a:pt x="314" y="180"/>
                  </a:lnTo>
                  <a:lnTo>
                    <a:pt x="359" y="135"/>
                  </a:lnTo>
                  <a:lnTo>
                    <a:pt x="31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42"/>
            <p:cNvSpPr/>
            <p:nvPr/>
          </p:nvSpPr>
          <p:spPr>
            <a:xfrm>
              <a:off x="3431809" y="2642730"/>
              <a:ext cx="154139" cy="111862"/>
            </a:xfrm>
            <a:custGeom>
              <a:rect b="b" l="l" r="r" t="t"/>
              <a:pathLst>
                <a:path extrusionOk="0" h="1659" w="2286">
                  <a:moveTo>
                    <a:pt x="2286" y="1"/>
                  </a:moveTo>
                  <a:lnTo>
                    <a:pt x="0" y="1211"/>
                  </a:lnTo>
                  <a:lnTo>
                    <a:pt x="135" y="1659"/>
                  </a:lnTo>
                  <a:lnTo>
                    <a:pt x="2286" y="404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42"/>
            <p:cNvSpPr/>
            <p:nvPr/>
          </p:nvSpPr>
          <p:spPr>
            <a:xfrm>
              <a:off x="3398567" y="2615557"/>
              <a:ext cx="187381" cy="111862"/>
            </a:xfrm>
            <a:custGeom>
              <a:rect b="b" l="l" r="r" t="t"/>
              <a:pathLst>
                <a:path extrusionOk="0" h="1659" w="2779">
                  <a:moveTo>
                    <a:pt x="2555" y="0"/>
                  </a:moveTo>
                  <a:lnTo>
                    <a:pt x="0" y="1031"/>
                  </a:lnTo>
                  <a:lnTo>
                    <a:pt x="628" y="1658"/>
                  </a:lnTo>
                  <a:lnTo>
                    <a:pt x="2779" y="404"/>
                  </a:lnTo>
                  <a:lnTo>
                    <a:pt x="25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42"/>
            <p:cNvSpPr/>
            <p:nvPr/>
          </p:nvSpPr>
          <p:spPr>
            <a:xfrm>
              <a:off x="3398567" y="2600453"/>
              <a:ext cx="172277" cy="99793"/>
            </a:xfrm>
            <a:custGeom>
              <a:rect b="b" l="l" r="r" t="t"/>
              <a:pathLst>
                <a:path extrusionOk="0" h="1480" w="2555">
                  <a:moveTo>
                    <a:pt x="2196" y="0"/>
                  </a:moveTo>
                  <a:lnTo>
                    <a:pt x="0" y="1255"/>
                  </a:lnTo>
                  <a:lnTo>
                    <a:pt x="359" y="1479"/>
                  </a:lnTo>
                  <a:lnTo>
                    <a:pt x="2555" y="224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42"/>
            <p:cNvSpPr/>
            <p:nvPr/>
          </p:nvSpPr>
          <p:spPr>
            <a:xfrm>
              <a:off x="3380429" y="2685075"/>
              <a:ext cx="60482" cy="81587"/>
            </a:xfrm>
            <a:custGeom>
              <a:rect b="b" l="l" r="r" t="t"/>
              <a:pathLst>
                <a:path extrusionOk="0" h="1210" w="897">
                  <a:moveTo>
                    <a:pt x="269" y="0"/>
                  </a:moveTo>
                  <a:lnTo>
                    <a:pt x="1" y="134"/>
                  </a:lnTo>
                  <a:lnTo>
                    <a:pt x="1" y="538"/>
                  </a:lnTo>
                  <a:lnTo>
                    <a:pt x="269" y="986"/>
                  </a:lnTo>
                  <a:lnTo>
                    <a:pt x="628" y="1210"/>
                  </a:lnTo>
                  <a:lnTo>
                    <a:pt x="897" y="1031"/>
                  </a:lnTo>
                  <a:lnTo>
                    <a:pt x="897" y="627"/>
                  </a:lnTo>
                  <a:lnTo>
                    <a:pt x="628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39C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42"/>
            <p:cNvSpPr/>
            <p:nvPr/>
          </p:nvSpPr>
          <p:spPr>
            <a:xfrm>
              <a:off x="3422706" y="2730386"/>
              <a:ext cx="27308" cy="48413"/>
            </a:xfrm>
            <a:custGeom>
              <a:rect b="b" l="l" r="r" t="t"/>
              <a:pathLst>
                <a:path extrusionOk="0" h="718" w="405">
                  <a:moveTo>
                    <a:pt x="1" y="0"/>
                  </a:moveTo>
                  <a:lnTo>
                    <a:pt x="180" y="717"/>
                  </a:lnTo>
                  <a:lnTo>
                    <a:pt x="404" y="58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42"/>
            <p:cNvSpPr/>
            <p:nvPr/>
          </p:nvSpPr>
          <p:spPr>
            <a:xfrm>
              <a:off x="3377395" y="2679006"/>
              <a:ext cx="72619" cy="60482"/>
            </a:xfrm>
            <a:custGeom>
              <a:rect b="b" l="l" r="r" t="t"/>
              <a:pathLst>
                <a:path extrusionOk="0" h="897" w="1077">
                  <a:moveTo>
                    <a:pt x="1" y="0"/>
                  </a:moveTo>
                  <a:lnTo>
                    <a:pt x="852" y="897"/>
                  </a:lnTo>
                  <a:lnTo>
                    <a:pt x="1076" y="762"/>
                  </a:lnTo>
                  <a:lnTo>
                    <a:pt x="718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42"/>
            <p:cNvSpPr/>
            <p:nvPr/>
          </p:nvSpPr>
          <p:spPr>
            <a:xfrm>
              <a:off x="3377395" y="2669903"/>
              <a:ext cx="48413" cy="27308"/>
            </a:xfrm>
            <a:custGeom>
              <a:rect b="b" l="l" r="r" t="t"/>
              <a:pathLst>
                <a:path extrusionOk="0" h="405" w="718">
                  <a:moveTo>
                    <a:pt x="225" y="1"/>
                  </a:moveTo>
                  <a:lnTo>
                    <a:pt x="1" y="135"/>
                  </a:lnTo>
                  <a:lnTo>
                    <a:pt x="494" y="404"/>
                  </a:lnTo>
                  <a:lnTo>
                    <a:pt x="718" y="27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42"/>
            <p:cNvSpPr/>
            <p:nvPr/>
          </p:nvSpPr>
          <p:spPr>
            <a:xfrm>
              <a:off x="3353256" y="2679006"/>
              <a:ext cx="81655" cy="111862"/>
            </a:xfrm>
            <a:custGeom>
              <a:rect b="b" l="l" r="r" t="t"/>
              <a:pathLst>
                <a:path extrusionOk="0" h="1659" w="1211">
                  <a:moveTo>
                    <a:pt x="359" y="0"/>
                  </a:moveTo>
                  <a:lnTo>
                    <a:pt x="0" y="180"/>
                  </a:lnTo>
                  <a:lnTo>
                    <a:pt x="0" y="762"/>
                  </a:lnTo>
                  <a:lnTo>
                    <a:pt x="359" y="1390"/>
                  </a:lnTo>
                  <a:lnTo>
                    <a:pt x="852" y="1658"/>
                  </a:lnTo>
                  <a:lnTo>
                    <a:pt x="1210" y="1479"/>
                  </a:lnTo>
                  <a:lnTo>
                    <a:pt x="1210" y="897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42"/>
            <p:cNvSpPr/>
            <p:nvPr/>
          </p:nvSpPr>
          <p:spPr>
            <a:xfrm>
              <a:off x="3404636" y="2736387"/>
              <a:ext cx="18138" cy="33309"/>
            </a:xfrm>
            <a:custGeom>
              <a:rect b="b" l="l" r="r" t="t"/>
              <a:pathLst>
                <a:path extrusionOk="0" h="494" w="269">
                  <a:moveTo>
                    <a:pt x="269" y="1"/>
                  </a:moveTo>
                  <a:lnTo>
                    <a:pt x="0" y="46"/>
                  </a:lnTo>
                  <a:lnTo>
                    <a:pt x="134" y="494"/>
                  </a:lnTo>
                  <a:lnTo>
                    <a:pt x="269" y="40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42"/>
            <p:cNvSpPr/>
            <p:nvPr/>
          </p:nvSpPr>
          <p:spPr>
            <a:xfrm>
              <a:off x="3374361" y="2700178"/>
              <a:ext cx="48413" cy="42344"/>
            </a:xfrm>
            <a:custGeom>
              <a:rect b="b" l="l" r="r" t="t"/>
              <a:pathLst>
                <a:path extrusionOk="0" h="628" w="718">
                  <a:moveTo>
                    <a:pt x="1" y="0"/>
                  </a:moveTo>
                  <a:lnTo>
                    <a:pt x="583" y="627"/>
                  </a:lnTo>
                  <a:lnTo>
                    <a:pt x="718" y="538"/>
                  </a:lnTo>
                  <a:lnTo>
                    <a:pt x="494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42"/>
            <p:cNvSpPr/>
            <p:nvPr/>
          </p:nvSpPr>
          <p:spPr>
            <a:xfrm>
              <a:off x="3374361" y="2694110"/>
              <a:ext cx="33309" cy="21240"/>
            </a:xfrm>
            <a:custGeom>
              <a:rect b="b" l="l" r="r" t="t"/>
              <a:pathLst>
                <a:path extrusionOk="0" h="315" w="494">
                  <a:moveTo>
                    <a:pt x="135" y="0"/>
                  </a:moveTo>
                  <a:lnTo>
                    <a:pt x="1" y="90"/>
                  </a:lnTo>
                  <a:lnTo>
                    <a:pt x="359" y="314"/>
                  </a:lnTo>
                  <a:lnTo>
                    <a:pt x="494" y="22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42"/>
            <p:cNvSpPr/>
            <p:nvPr/>
          </p:nvSpPr>
          <p:spPr>
            <a:xfrm>
              <a:off x="3356290" y="2700178"/>
              <a:ext cx="57448" cy="78620"/>
            </a:xfrm>
            <a:custGeom>
              <a:rect b="b" l="l" r="r" t="t"/>
              <a:pathLst>
                <a:path extrusionOk="0" h="1166" w="852">
                  <a:moveTo>
                    <a:pt x="269" y="0"/>
                  </a:moveTo>
                  <a:lnTo>
                    <a:pt x="0" y="135"/>
                  </a:lnTo>
                  <a:lnTo>
                    <a:pt x="0" y="538"/>
                  </a:lnTo>
                  <a:lnTo>
                    <a:pt x="269" y="986"/>
                  </a:lnTo>
                  <a:lnTo>
                    <a:pt x="627" y="1165"/>
                  </a:lnTo>
                  <a:lnTo>
                    <a:pt x="851" y="1031"/>
                  </a:lnTo>
                  <a:lnTo>
                    <a:pt x="851" y="627"/>
                  </a:lnTo>
                  <a:lnTo>
                    <a:pt x="627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42"/>
            <p:cNvSpPr/>
            <p:nvPr/>
          </p:nvSpPr>
          <p:spPr>
            <a:xfrm>
              <a:off x="3253531" y="2663902"/>
              <a:ext cx="250830" cy="166209"/>
            </a:xfrm>
            <a:custGeom>
              <a:rect b="b" l="l" r="r" t="t"/>
              <a:pathLst>
                <a:path extrusionOk="0" h="2465" w="3720">
                  <a:moveTo>
                    <a:pt x="1" y="0"/>
                  </a:moveTo>
                  <a:lnTo>
                    <a:pt x="3541" y="2465"/>
                  </a:lnTo>
                  <a:lnTo>
                    <a:pt x="3720" y="2375"/>
                  </a:lnTo>
                  <a:lnTo>
                    <a:pt x="3720" y="19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42"/>
            <p:cNvSpPr/>
            <p:nvPr/>
          </p:nvSpPr>
          <p:spPr>
            <a:xfrm>
              <a:off x="3253531" y="2654800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180" y="1"/>
                  </a:moveTo>
                  <a:lnTo>
                    <a:pt x="1" y="135"/>
                  </a:lnTo>
                  <a:lnTo>
                    <a:pt x="3541" y="2152"/>
                  </a:lnTo>
                  <a:lnTo>
                    <a:pt x="3765" y="2062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42"/>
            <p:cNvSpPr/>
            <p:nvPr/>
          </p:nvSpPr>
          <p:spPr>
            <a:xfrm>
              <a:off x="3253531" y="2663902"/>
              <a:ext cx="238761" cy="166209"/>
            </a:xfrm>
            <a:custGeom>
              <a:rect b="b" l="l" r="r" t="t"/>
              <a:pathLst>
                <a:path extrusionOk="0" h="2465" w="3541">
                  <a:moveTo>
                    <a:pt x="1" y="0"/>
                  </a:moveTo>
                  <a:lnTo>
                    <a:pt x="1" y="404"/>
                  </a:lnTo>
                  <a:lnTo>
                    <a:pt x="3541" y="2465"/>
                  </a:lnTo>
                  <a:lnTo>
                    <a:pt x="3541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42"/>
            <p:cNvSpPr/>
            <p:nvPr/>
          </p:nvSpPr>
          <p:spPr>
            <a:xfrm>
              <a:off x="3202151" y="2688041"/>
              <a:ext cx="84689" cy="66551"/>
            </a:xfrm>
            <a:custGeom>
              <a:rect b="b" l="l" r="r" t="t"/>
              <a:pathLst>
                <a:path extrusionOk="0" h="987" w="1256">
                  <a:moveTo>
                    <a:pt x="1255" y="1"/>
                  </a:moveTo>
                  <a:lnTo>
                    <a:pt x="1" y="673"/>
                  </a:lnTo>
                  <a:lnTo>
                    <a:pt x="1" y="987"/>
                  </a:lnTo>
                  <a:lnTo>
                    <a:pt x="1255" y="270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42"/>
            <p:cNvSpPr/>
            <p:nvPr/>
          </p:nvSpPr>
          <p:spPr>
            <a:xfrm>
              <a:off x="3168910" y="2739421"/>
              <a:ext cx="42412" cy="48413"/>
            </a:xfrm>
            <a:custGeom>
              <a:rect b="b" l="l" r="r" t="t"/>
              <a:pathLst>
                <a:path extrusionOk="0" h="718" w="629">
                  <a:moveTo>
                    <a:pt x="628" y="1"/>
                  </a:moveTo>
                  <a:lnTo>
                    <a:pt x="91" y="225"/>
                  </a:lnTo>
                  <a:lnTo>
                    <a:pt x="1" y="404"/>
                  </a:lnTo>
                  <a:lnTo>
                    <a:pt x="1" y="718"/>
                  </a:lnTo>
                  <a:lnTo>
                    <a:pt x="628" y="3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42"/>
            <p:cNvSpPr/>
            <p:nvPr/>
          </p:nvSpPr>
          <p:spPr>
            <a:xfrm>
              <a:off x="3147805" y="2669903"/>
              <a:ext cx="139036" cy="96758"/>
            </a:xfrm>
            <a:custGeom>
              <a:rect b="b" l="l" r="r" t="t"/>
              <a:pathLst>
                <a:path extrusionOk="0" h="1435" w="2062">
                  <a:moveTo>
                    <a:pt x="1613" y="1"/>
                  </a:moveTo>
                  <a:lnTo>
                    <a:pt x="672" y="539"/>
                  </a:lnTo>
                  <a:lnTo>
                    <a:pt x="0" y="1256"/>
                  </a:lnTo>
                  <a:lnTo>
                    <a:pt x="314" y="1435"/>
                  </a:lnTo>
                  <a:lnTo>
                    <a:pt x="941" y="1032"/>
                  </a:lnTo>
                  <a:lnTo>
                    <a:pt x="807" y="942"/>
                  </a:lnTo>
                  <a:lnTo>
                    <a:pt x="2061" y="270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2"/>
            <p:cNvSpPr/>
            <p:nvPr/>
          </p:nvSpPr>
          <p:spPr>
            <a:xfrm>
              <a:off x="3147805" y="2754525"/>
              <a:ext cx="21172" cy="33309"/>
            </a:xfrm>
            <a:custGeom>
              <a:rect b="b" l="l" r="r" t="t"/>
              <a:pathLst>
                <a:path extrusionOk="0" h="494" w="314">
                  <a:moveTo>
                    <a:pt x="0" y="1"/>
                  </a:moveTo>
                  <a:lnTo>
                    <a:pt x="0" y="314"/>
                  </a:lnTo>
                  <a:lnTo>
                    <a:pt x="314" y="494"/>
                  </a:lnTo>
                  <a:lnTo>
                    <a:pt x="314" y="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42"/>
            <p:cNvSpPr/>
            <p:nvPr/>
          </p:nvSpPr>
          <p:spPr>
            <a:xfrm>
              <a:off x="3323049" y="2787766"/>
              <a:ext cx="166209" cy="78620"/>
            </a:xfrm>
            <a:custGeom>
              <a:rect b="b" l="l" r="r" t="t"/>
              <a:pathLst>
                <a:path extrusionOk="0" h="1166" w="2465">
                  <a:moveTo>
                    <a:pt x="2061" y="1"/>
                  </a:moveTo>
                  <a:lnTo>
                    <a:pt x="807" y="717"/>
                  </a:lnTo>
                  <a:lnTo>
                    <a:pt x="717" y="628"/>
                  </a:lnTo>
                  <a:lnTo>
                    <a:pt x="0" y="1031"/>
                  </a:lnTo>
                  <a:lnTo>
                    <a:pt x="269" y="1166"/>
                  </a:lnTo>
                  <a:lnTo>
                    <a:pt x="1524" y="807"/>
                  </a:lnTo>
                  <a:lnTo>
                    <a:pt x="2465" y="269"/>
                  </a:lnTo>
                  <a:lnTo>
                    <a:pt x="2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42"/>
            <p:cNvSpPr/>
            <p:nvPr/>
          </p:nvSpPr>
          <p:spPr>
            <a:xfrm>
              <a:off x="3425741" y="2805904"/>
              <a:ext cx="63517" cy="54414"/>
            </a:xfrm>
            <a:custGeom>
              <a:rect b="b" l="l" r="r" t="t"/>
              <a:pathLst>
                <a:path extrusionOk="0" h="807" w="942">
                  <a:moveTo>
                    <a:pt x="942" y="0"/>
                  </a:moveTo>
                  <a:lnTo>
                    <a:pt x="1" y="538"/>
                  </a:lnTo>
                  <a:lnTo>
                    <a:pt x="1" y="807"/>
                  </a:lnTo>
                  <a:lnTo>
                    <a:pt x="942" y="269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42"/>
            <p:cNvSpPr/>
            <p:nvPr/>
          </p:nvSpPr>
          <p:spPr>
            <a:xfrm>
              <a:off x="3341187" y="2842180"/>
              <a:ext cx="84622" cy="45379"/>
            </a:xfrm>
            <a:custGeom>
              <a:rect b="b" l="l" r="r" t="t"/>
              <a:pathLst>
                <a:path extrusionOk="0" h="673" w="1255">
                  <a:moveTo>
                    <a:pt x="1255" y="0"/>
                  </a:moveTo>
                  <a:lnTo>
                    <a:pt x="0" y="359"/>
                  </a:lnTo>
                  <a:lnTo>
                    <a:pt x="0" y="672"/>
                  </a:lnTo>
                  <a:lnTo>
                    <a:pt x="1255" y="26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42"/>
            <p:cNvSpPr/>
            <p:nvPr/>
          </p:nvSpPr>
          <p:spPr>
            <a:xfrm>
              <a:off x="3323049" y="2857284"/>
              <a:ext cx="18205" cy="30275"/>
            </a:xfrm>
            <a:custGeom>
              <a:rect b="b" l="l" r="r" t="t"/>
              <a:pathLst>
                <a:path extrusionOk="0" h="449" w="270">
                  <a:moveTo>
                    <a:pt x="0" y="0"/>
                  </a:moveTo>
                  <a:lnTo>
                    <a:pt x="0" y="269"/>
                  </a:lnTo>
                  <a:lnTo>
                    <a:pt x="269" y="448"/>
                  </a:lnTo>
                  <a:lnTo>
                    <a:pt x="269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42"/>
            <p:cNvSpPr/>
            <p:nvPr/>
          </p:nvSpPr>
          <p:spPr>
            <a:xfrm>
              <a:off x="3579880" y="263969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0" y="1"/>
                  </a:moveTo>
                  <a:lnTo>
                    <a:pt x="0" y="583"/>
                  </a:lnTo>
                  <a:lnTo>
                    <a:pt x="269" y="763"/>
                  </a:lnTo>
                  <a:lnTo>
                    <a:pt x="448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42"/>
            <p:cNvSpPr/>
            <p:nvPr/>
          </p:nvSpPr>
          <p:spPr>
            <a:xfrm>
              <a:off x="3579880" y="258534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42"/>
            <p:cNvSpPr/>
            <p:nvPr/>
          </p:nvSpPr>
          <p:spPr>
            <a:xfrm>
              <a:off x="3604019" y="257624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5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42"/>
            <p:cNvSpPr/>
            <p:nvPr/>
          </p:nvSpPr>
          <p:spPr>
            <a:xfrm>
              <a:off x="3597950" y="2585349"/>
              <a:ext cx="84689" cy="117863"/>
            </a:xfrm>
            <a:custGeom>
              <a:rect b="b" l="l" r="r" t="t"/>
              <a:pathLst>
                <a:path extrusionOk="0" h="1748" w="1256">
                  <a:moveTo>
                    <a:pt x="852" y="0"/>
                  </a:moveTo>
                  <a:lnTo>
                    <a:pt x="359" y="314"/>
                  </a:lnTo>
                  <a:lnTo>
                    <a:pt x="1" y="941"/>
                  </a:lnTo>
                  <a:lnTo>
                    <a:pt x="1" y="1569"/>
                  </a:lnTo>
                  <a:lnTo>
                    <a:pt x="359" y="1748"/>
                  </a:lnTo>
                  <a:lnTo>
                    <a:pt x="852" y="1479"/>
                  </a:lnTo>
                  <a:lnTo>
                    <a:pt x="1256" y="807"/>
                  </a:lnTo>
                  <a:lnTo>
                    <a:pt x="1256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42"/>
            <p:cNvSpPr/>
            <p:nvPr/>
          </p:nvSpPr>
          <p:spPr>
            <a:xfrm>
              <a:off x="3619122" y="2648799"/>
              <a:ext cx="12137" cy="24206"/>
            </a:xfrm>
            <a:custGeom>
              <a:rect b="b" l="l" r="r" t="t"/>
              <a:pathLst>
                <a:path extrusionOk="0" h="359" w="180">
                  <a:moveTo>
                    <a:pt x="1" y="0"/>
                  </a:moveTo>
                  <a:lnTo>
                    <a:pt x="1" y="269"/>
                  </a:lnTo>
                  <a:lnTo>
                    <a:pt x="90" y="35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42"/>
            <p:cNvSpPr/>
            <p:nvPr/>
          </p:nvSpPr>
          <p:spPr>
            <a:xfrm>
              <a:off x="3619122" y="2621625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0"/>
                  </a:moveTo>
                  <a:lnTo>
                    <a:pt x="180" y="45"/>
                  </a:lnTo>
                  <a:lnTo>
                    <a:pt x="1" y="403"/>
                  </a:lnTo>
                  <a:lnTo>
                    <a:pt x="90" y="44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42"/>
            <p:cNvSpPr/>
            <p:nvPr/>
          </p:nvSpPr>
          <p:spPr>
            <a:xfrm>
              <a:off x="3631192" y="261555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25" y="0"/>
                  </a:moveTo>
                  <a:lnTo>
                    <a:pt x="1" y="135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42"/>
            <p:cNvSpPr/>
            <p:nvPr/>
          </p:nvSpPr>
          <p:spPr>
            <a:xfrm>
              <a:off x="3625191" y="2621625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0"/>
                  </a:moveTo>
                  <a:lnTo>
                    <a:pt x="179" y="134"/>
                  </a:lnTo>
                  <a:lnTo>
                    <a:pt x="0" y="448"/>
                  </a:lnTo>
                  <a:lnTo>
                    <a:pt x="0" y="762"/>
                  </a:lnTo>
                  <a:lnTo>
                    <a:pt x="179" y="851"/>
                  </a:lnTo>
                  <a:lnTo>
                    <a:pt x="448" y="717"/>
                  </a:lnTo>
                  <a:lnTo>
                    <a:pt x="627" y="403"/>
                  </a:lnTo>
                  <a:lnTo>
                    <a:pt x="627" y="90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42"/>
            <p:cNvSpPr/>
            <p:nvPr/>
          </p:nvSpPr>
          <p:spPr>
            <a:xfrm>
              <a:off x="3673536" y="3074805"/>
              <a:ext cx="27241" cy="96758"/>
            </a:xfrm>
            <a:custGeom>
              <a:rect b="b" l="l" r="r" t="t"/>
              <a:pathLst>
                <a:path extrusionOk="0" h="1435" w="404">
                  <a:moveTo>
                    <a:pt x="0" y="0"/>
                  </a:moveTo>
                  <a:lnTo>
                    <a:pt x="0" y="1300"/>
                  </a:lnTo>
                  <a:lnTo>
                    <a:pt x="224" y="1434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42"/>
            <p:cNvSpPr/>
            <p:nvPr/>
          </p:nvSpPr>
          <p:spPr>
            <a:xfrm>
              <a:off x="3673536" y="3020391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42"/>
            <p:cNvSpPr/>
            <p:nvPr/>
          </p:nvSpPr>
          <p:spPr>
            <a:xfrm>
              <a:off x="3697675" y="3011356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1" y="314"/>
                  </a:lnTo>
                  <a:lnTo>
                    <a:pt x="225" y="449"/>
                  </a:lnTo>
                  <a:lnTo>
                    <a:pt x="762" y="13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42"/>
            <p:cNvSpPr/>
            <p:nvPr/>
          </p:nvSpPr>
          <p:spPr>
            <a:xfrm>
              <a:off x="3688640" y="3020391"/>
              <a:ext cx="84622" cy="151172"/>
            </a:xfrm>
            <a:custGeom>
              <a:rect b="b" l="l" r="r" t="t"/>
              <a:pathLst>
                <a:path extrusionOk="0" h="2242" w="1255">
                  <a:moveTo>
                    <a:pt x="896" y="1"/>
                  </a:moveTo>
                  <a:lnTo>
                    <a:pt x="359" y="315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255" y="1524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42"/>
            <p:cNvSpPr/>
            <p:nvPr/>
          </p:nvSpPr>
          <p:spPr>
            <a:xfrm>
              <a:off x="3709745" y="3080873"/>
              <a:ext cx="15171" cy="27241"/>
            </a:xfrm>
            <a:custGeom>
              <a:rect b="b" l="l" r="r" t="t"/>
              <a:pathLst>
                <a:path extrusionOk="0" h="404" w="225">
                  <a:moveTo>
                    <a:pt x="1" y="0"/>
                  </a:moveTo>
                  <a:lnTo>
                    <a:pt x="1" y="314"/>
                  </a:lnTo>
                  <a:lnTo>
                    <a:pt x="135" y="403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42"/>
            <p:cNvSpPr/>
            <p:nvPr/>
          </p:nvSpPr>
          <p:spPr>
            <a:xfrm>
              <a:off x="3709745" y="3056667"/>
              <a:ext cx="39378" cy="30275"/>
            </a:xfrm>
            <a:custGeom>
              <a:rect b="b" l="l" r="r" t="t"/>
              <a:pathLst>
                <a:path extrusionOk="0" h="449" w="584">
                  <a:moveTo>
                    <a:pt x="583" y="1"/>
                  </a:moveTo>
                  <a:lnTo>
                    <a:pt x="180" y="45"/>
                  </a:lnTo>
                  <a:lnTo>
                    <a:pt x="1" y="359"/>
                  </a:lnTo>
                  <a:lnTo>
                    <a:pt x="135" y="44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42"/>
            <p:cNvSpPr/>
            <p:nvPr/>
          </p:nvSpPr>
          <p:spPr>
            <a:xfrm>
              <a:off x="3721882" y="3050598"/>
              <a:ext cx="27241" cy="15239"/>
            </a:xfrm>
            <a:custGeom>
              <a:rect b="b" l="l" r="r" t="t"/>
              <a:pathLst>
                <a:path extrusionOk="0" h="226" w="404">
                  <a:moveTo>
                    <a:pt x="269" y="1"/>
                  </a:moveTo>
                  <a:lnTo>
                    <a:pt x="0" y="135"/>
                  </a:lnTo>
                  <a:lnTo>
                    <a:pt x="134" y="225"/>
                  </a:lnTo>
                  <a:lnTo>
                    <a:pt x="403" y="9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42"/>
            <p:cNvSpPr/>
            <p:nvPr/>
          </p:nvSpPr>
          <p:spPr>
            <a:xfrm>
              <a:off x="3718847" y="3056667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1"/>
                  </a:moveTo>
                  <a:lnTo>
                    <a:pt x="179" y="135"/>
                  </a:lnTo>
                  <a:lnTo>
                    <a:pt x="0" y="449"/>
                  </a:lnTo>
                  <a:lnTo>
                    <a:pt x="0" y="762"/>
                  </a:lnTo>
                  <a:lnTo>
                    <a:pt x="179" y="852"/>
                  </a:lnTo>
                  <a:lnTo>
                    <a:pt x="448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42"/>
            <p:cNvSpPr/>
            <p:nvPr/>
          </p:nvSpPr>
          <p:spPr>
            <a:xfrm>
              <a:off x="2866767" y="3316532"/>
              <a:ext cx="435177" cy="238761"/>
            </a:xfrm>
            <a:custGeom>
              <a:rect b="b" l="l" r="r" t="t"/>
              <a:pathLst>
                <a:path extrusionOk="0" h="3541" w="6454">
                  <a:moveTo>
                    <a:pt x="6454" y="0"/>
                  </a:moveTo>
                  <a:lnTo>
                    <a:pt x="5692" y="90"/>
                  </a:lnTo>
                  <a:lnTo>
                    <a:pt x="1" y="3361"/>
                  </a:lnTo>
                  <a:lnTo>
                    <a:pt x="180" y="3540"/>
                  </a:lnTo>
                  <a:lnTo>
                    <a:pt x="897" y="3495"/>
                  </a:lnTo>
                  <a:lnTo>
                    <a:pt x="64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42"/>
            <p:cNvSpPr/>
            <p:nvPr/>
          </p:nvSpPr>
          <p:spPr>
            <a:xfrm>
              <a:off x="3051114" y="3491775"/>
              <a:ext cx="389798" cy="323315"/>
            </a:xfrm>
            <a:custGeom>
              <a:rect b="b" l="l" r="r" t="t"/>
              <a:pathLst>
                <a:path extrusionOk="0" h="4795" w="5781">
                  <a:moveTo>
                    <a:pt x="5781" y="0"/>
                  </a:moveTo>
                  <a:lnTo>
                    <a:pt x="314" y="3092"/>
                  </a:lnTo>
                  <a:lnTo>
                    <a:pt x="0" y="3226"/>
                  </a:lnTo>
                  <a:lnTo>
                    <a:pt x="90" y="4795"/>
                  </a:lnTo>
                  <a:lnTo>
                    <a:pt x="5781" y="1524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42"/>
            <p:cNvSpPr/>
            <p:nvPr/>
          </p:nvSpPr>
          <p:spPr>
            <a:xfrm>
              <a:off x="3023941" y="3416189"/>
              <a:ext cx="416972" cy="296209"/>
            </a:xfrm>
            <a:custGeom>
              <a:rect b="b" l="l" r="r" t="t"/>
              <a:pathLst>
                <a:path extrusionOk="0" h="4393" w="6184">
                  <a:moveTo>
                    <a:pt x="5556" y="1"/>
                  </a:moveTo>
                  <a:lnTo>
                    <a:pt x="0" y="3272"/>
                  </a:lnTo>
                  <a:lnTo>
                    <a:pt x="493" y="4392"/>
                  </a:lnTo>
                  <a:lnTo>
                    <a:pt x="6184" y="1121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2"/>
            <p:cNvSpPr/>
            <p:nvPr/>
          </p:nvSpPr>
          <p:spPr>
            <a:xfrm>
              <a:off x="2969527" y="3352740"/>
              <a:ext cx="441178" cy="284072"/>
            </a:xfrm>
            <a:custGeom>
              <a:rect b="b" l="l" r="r" t="t"/>
              <a:pathLst>
                <a:path extrusionOk="0" h="4213" w="6543">
                  <a:moveTo>
                    <a:pt x="5781" y="1"/>
                  </a:moveTo>
                  <a:lnTo>
                    <a:pt x="180" y="3093"/>
                  </a:lnTo>
                  <a:lnTo>
                    <a:pt x="0" y="3272"/>
                  </a:lnTo>
                  <a:lnTo>
                    <a:pt x="852" y="4213"/>
                  </a:lnTo>
                  <a:lnTo>
                    <a:pt x="6543" y="942"/>
                  </a:lnTo>
                  <a:lnTo>
                    <a:pt x="57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2"/>
            <p:cNvSpPr/>
            <p:nvPr/>
          </p:nvSpPr>
          <p:spPr>
            <a:xfrm>
              <a:off x="2918147" y="3316532"/>
              <a:ext cx="441178" cy="256831"/>
            </a:xfrm>
            <a:custGeom>
              <a:rect b="b" l="l" r="r" t="t"/>
              <a:pathLst>
                <a:path extrusionOk="0" h="3809" w="6543">
                  <a:moveTo>
                    <a:pt x="5692" y="0"/>
                  </a:moveTo>
                  <a:lnTo>
                    <a:pt x="1" y="3316"/>
                  </a:lnTo>
                  <a:lnTo>
                    <a:pt x="180" y="3764"/>
                  </a:lnTo>
                  <a:lnTo>
                    <a:pt x="852" y="3809"/>
                  </a:lnTo>
                  <a:lnTo>
                    <a:pt x="6543" y="53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42"/>
            <p:cNvSpPr/>
            <p:nvPr/>
          </p:nvSpPr>
          <p:spPr>
            <a:xfrm>
              <a:off x="2836560" y="3540121"/>
              <a:ext cx="220623" cy="274969"/>
            </a:xfrm>
            <a:custGeom>
              <a:rect b="b" l="l" r="r" t="t"/>
              <a:pathLst>
                <a:path extrusionOk="0" h="4078" w="3272">
                  <a:moveTo>
                    <a:pt x="1211" y="0"/>
                  </a:moveTo>
                  <a:lnTo>
                    <a:pt x="449" y="45"/>
                  </a:lnTo>
                  <a:lnTo>
                    <a:pt x="1" y="672"/>
                  </a:lnTo>
                  <a:lnTo>
                    <a:pt x="1" y="2196"/>
                  </a:lnTo>
                  <a:lnTo>
                    <a:pt x="3272" y="4078"/>
                  </a:lnTo>
                  <a:lnTo>
                    <a:pt x="3272" y="2554"/>
                  </a:lnTo>
                  <a:lnTo>
                    <a:pt x="2824" y="1434"/>
                  </a:lnTo>
                  <a:lnTo>
                    <a:pt x="2062" y="49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42"/>
            <p:cNvSpPr/>
            <p:nvPr/>
          </p:nvSpPr>
          <p:spPr>
            <a:xfrm>
              <a:off x="2649247" y="342225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1" y="1"/>
                  </a:moveTo>
                  <a:lnTo>
                    <a:pt x="1" y="4616"/>
                  </a:lnTo>
                  <a:lnTo>
                    <a:pt x="4885" y="7439"/>
                  </a:lnTo>
                  <a:lnTo>
                    <a:pt x="4885" y="28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42"/>
            <p:cNvSpPr/>
            <p:nvPr/>
          </p:nvSpPr>
          <p:spPr>
            <a:xfrm>
              <a:off x="2649247" y="334673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1" y="1121"/>
                  </a:lnTo>
                  <a:lnTo>
                    <a:pt x="4885" y="3944"/>
                  </a:lnTo>
                  <a:lnTo>
                    <a:pt x="5871" y="3899"/>
                  </a:lnTo>
                  <a:lnTo>
                    <a:pt x="6857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42"/>
            <p:cNvSpPr/>
            <p:nvPr/>
          </p:nvSpPr>
          <p:spPr>
            <a:xfrm>
              <a:off x="2978562" y="353708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3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3" y="4571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42"/>
            <p:cNvSpPr/>
            <p:nvPr/>
          </p:nvSpPr>
          <p:spPr>
            <a:xfrm>
              <a:off x="2709662" y="3373912"/>
              <a:ext cx="341520" cy="193449"/>
            </a:xfrm>
            <a:custGeom>
              <a:rect b="b" l="l" r="r" t="t"/>
              <a:pathLst>
                <a:path extrusionOk="0" h="2869" w="5065">
                  <a:moveTo>
                    <a:pt x="1166" y="1"/>
                  </a:moveTo>
                  <a:lnTo>
                    <a:pt x="1" y="628"/>
                  </a:lnTo>
                  <a:lnTo>
                    <a:pt x="3899" y="2868"/>
                  </a:lnTo>
                  <a:lnTo>
                    <a:pt x="5064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42"/>
            <p:cNvSpPr/>
            <p:nvPr/>
          </p:nvSpPr>
          <p:spPr>
            <a:xfrm>
              <a:off x="2709662" y="3416189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86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42"/>
            <p:cNvSpPr/>
            <p:nvPr/>
          </p:nvSpPr>
          <p:spPr>
            <a:xfrm>
              <a:off x="2972561" y="3525017"/>
              <a:ext cx="78620" cy="51380"/>
            </a:xfrm>
            <a:custGeom>
              <a:rect b="b" l="l" r="r" t="t"/>
              <a:pathLst>
                <a:path extrusionOk="0" h="762" w="1166">
                  <a:moveTo>
                    <a:pt x="1165" y="0"/>
                  </a:moveTo>
                  <a:lnTo>
                    <a:pt x="0" y="627"/>
                  </a:lnTo>
                  <a:lnTo>
                    <a:pt x="0" y="762"/>
                  </a:lnTo>
                  <a:lnTo>
                    <a:pt x="1165" y="90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42"/>
            <p:cNvSpPr/>
            <p:nvPr/>
          </p:nvSpPr>
          <p:spPr>
            <a:xfrm>
              <a:off x="2676420" y="3476672"/>
              <a:ext cx="259933" cy="398834"/>
            </a:xfrm>
            <a:custGeom>
              <a:rect b="b" l="l" r="r" t="t"/>
              <a:pathLst>
                <a:path extrusionOk="0" h="5915" w="3855">
                  <a:moveTo>
                    <a:pt x="1" y="0"/>
                  </a:moveTo>
                  <a:lnTo>
                    <a:pt x="1" y="3674"/>
                  </a:lnTo>
                  <a:lnTo>
                    <a:pt x="3855" y="5915"/>
                  </a:lnTo>
                  <a:lnTo>
                    <a:pt x="3855" y="22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42"/>
            <p:cNvSpPr/>
            <p:nvPr/>
          </p:nvSpPr>
          <p:spPr>
            <a:xfrm>
              <a:off x="2676420" y="3473637"/>
              <a:ext cx="269036" cy="160208"/>
            </a:xfrm>
            <a:custGeom>
              <a:rect b="b" l="l" r="r" t="t"/>
              <a:pathLst>
                <a:path extrusionOk="0" h="2376" w="3990">
                  <a:moveTo>
                    <a:pt x="91" y="0"/>
                  </a:moveTo>
                  <a:lnTo>
                    <a:pt x="1" y="45"/>
                  </a:lnTo>
                  <a:lnTo>
                    <a:pt x="3855" y="2286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42"/>
            <p:cNvSpPr/>
            <p:nvPr/>
          </p:nvSpPr>
          <p:spPr>
            <a:xfrm>
              <a:off x="2936285" y="3624675"/>
              <a:ext cx="9170" cy="250830"/>
            </a:xfrm>
            <a:custGeom>
              <a:rect b="b" l="l" r="r" t="t"/>
              <a:pathLst>
                <a:path extrusionOk="0" h="3720" w="136">
                  <a:moveTo>
                    <a:pt x="135" y="1"/>
                  </a:moveTo>
                  <a:lnTo>
                    <a:pt x="1" y="46"/>
                  </a:lnTo>
                  <a:lnTo>
                    <a:pt x="1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42"/>
            <p:cNvSpPr/>
            <p:nvPr/>
          </p:nvSpPr>
          <p:spPr>
            <a:xfrm>
              <a:off x="2510279" y="3503845"/>
              <a:ext cx="329383" cy="498559"/>
            </a:xfrm>
            <a:custGeom>
              <a:rect b="b" l="l" r="r" t="t"/>
              <a:pathLst>
                <a:path extrusionOk="0" h="7394" w="4885">
                  <a:moveTo>
                    <a:pt x="0" y="0"/>
                  </a:moveTo>
                  <a:lnTo>
                    <a:pt x="0" y="4571"/>
                  </a:lnTo>
                  <a:lnTo>
                    <a:pt x="4885" y="7394"/>
                  </a:lnTo>
                  <a:lnTo>
                    <a:pt x="4885" y="2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42"/>
            <p:cNvSpPr/>
            <p:nvPr/>
          </p:nvSpPr>
          <p:spPr>
            <a:xfrm>
              <a:off x="2510279" y="3425292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65"/>
                  </a:lnTo>
                  <a:lnTo>
                    <a:pt x="4885" y="3944"/>
                  </a:lnTo>
                  <a:lnTo>
                    <a:pt x="5870" y="3944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42"/>
            <p:cNvSpPr/>
            <p:nvPr/>
          </p:nvSpPr>
          <p:spPr>
            <a:xfrm>
              <a:off x="2839594" y="3615639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42"/>
            <p:cNvSpPr/>
            <p:nvPr/>
          </p:nvSpPr>
          <p:spPr>
            <a:xfrm>
              <a:off x="2570694" y="3452465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6" y="1"/>
                  </a:moveTo>
                  <a:lnTo>
                    <a:pt x="1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42"/>
            <p:cNvSpPr/>
            <p:nvPr/>
          </p:nvSpPr>
          <p:spPr>
            <a:xfrm>
              <a:off x="2570694" y="3497776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41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2"/>
            <p:cNvSpPr/>
            <p:nvPr/>
          </p:nvSpPr>
          <p:spPr>
            <a:xfrm>
              <a:off x="2833593" y="3603570"/>
              <a:ext cx="75586" cy="54414"/>
            </a:xfrm>
            <a:custGeom>
              <a:rect b="b" l="l" r="r" t="t"/>
              <a:pathLst>
                <a:path extrusionOk="0" h="807" w="1121">
                  <a:moveTo>
                    <a:pt x="1120" y="0"/>
                  </a:moveTo>
                  <a:lnTo>
                    <a:pt x="0" y="672"/>
                  </a:lnTo>
                  <a:lnTo>
                    <a:pt x="0" y="807"/>
                  </a:lnTo>
                  <a:lnTo>
                    <a:pt x="1120" y="13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42"/>
            <p:cNvSpPr/>
            <p:nvPr/>
          </p:nvSpPr>
          <p:spPr>
            <a:xfrm>
              <a:off x="2537452" y="3558191"/>
              <a:ext cx="259933" cy="398901"/>
            </a:xfrm>
            <a:custGeom>
              <a:rect b="b" l="l" r="r" t="t"/>
              <a:pathLst>
                <a:path extrusionOk="0" h="5916" w="3855">
                  <a:moveTo>
                    <a:pt x="1" y="1"/>
                  </a:moveTo>
                  <a:lnTo>
                    <a:pt x="1" y="3675"/>
                  </a:lnTo>
                  <a:lnTo>
                    <a:pt x="3854" y="5916"/>
                  </a:lnTo>
                  <a:lnTo>
                    <a:pt x="3854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42"/>
            <p:cNvSpPr/>
            <p:nvPr/>
          </p:nvSpPr>
          <p:spPr>
            <a:xfrm>
              <a:off x="2537452" y="3555225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1" y="45"/>
                  </a:lnTo>
                  <a:lnTo>
                    <a:pt x="3854" y="2285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42"/>
            <p:cNvSpPr/>
            <p:nvPr/>
          </p:nvSpPr>
          <p:spPr>
            <a:xfrm>
              <a:off x="2797317" y="3706262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45"/>
                  </a:lnTo>
                  <a:lnTo>
                    <a:pt x="0" y="3720"/>
                  </a:lnTo>
                  <a:lnTo>
                    <a:pt x="135" y="363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42"/>
            <p:cNvSpPr/>
            <p:nvPr/>
          </p:nvSpPr>
          <p:spPr>
            <a:xfrm>
              <a:off x="2371311" y="358239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0" y="0"/>
                  </a:moveTo>
                  <a:lnTo>
                    <a:pt x="0" y="4616"/>
                  </a:lnTo>
                  <a:lnTo>
                    <a:pt x="4884" y="7439"/>
                  </a:lnTo>
                  <a:lnTo>
                    <a:pt x="4884" y="2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42"/>
            <p:cNvSpPr/>
            <p:nvPr/>
          </p:nvSpPr>
          <p:spPr>
            <a:xfrm>
              <a:off x="2371311" y="350687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20"/>
                  </a:lnTo>
                  <a:lnTo>
                    <a:pt x="4884" y="3943"/>
                  </a:lnTo>
                  <a:lnTo>
                    <a:pt x="5870" y="3943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42"/>
            <p:cNvSpPr/>
            <p:nvPr/>
          </p:nvSpPr>
          <p:spPr>
            <a:xfrm>
              <a:off x="2700626" y="369722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0" y="1120"/>
                  </a:lnTo>
                  <a:lnTo>
                    <a:pt x="0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42"/>
            <p:cNvSpPr/>
            <p:nvPr/>
          </p:nvSpPr>
          <p:spPr>
            <a:xfrm>
              <a:off x="2431726" y="3534052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5" y="0"/>
                  </a:moveTo>
                  <a:lnTo>
                    <a:pt x="0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42"/>
            <p:cNvSpPr/>
            <p:nvPr/>
          </p:nvSpPr>
          <p:spPr>
            <a:xfrm>
              <a:off x="2431726" y="3579364"/>
              <a:ext cx="268968" cy="157174"/>
            </a:xfrm>
            <a:custGeom>
              <a:rect b="b" l="l" r="r" t="t"/>
              <a:pathLst>
                <a:path extrusionOk="0" h="2331" w="3989">
                  <a:moveTo>
                    <a:pt x="0" y="1"/>
                  </a:moveTo>
                  <a:lnTo>
                    <a:pt x="0" y="90"/>
                  </a:lnTo>
                  <a:lnTo>
                    <a:pt x="3899" y="2331"/>
                  </a:lnTo>
                  <a:lnTo>
                    <a:pt x="3988" y="2241"/>
                  </a:lnTo>
                  <a:lnTo>
                    <a:pt x="3899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42"/>
            <p:cNvSpPr/>
            <p:nvPr/>
          </p:nvSpPr>
          <p:spPr>
            <a:xfrm>
              <a:off x="2694558" y="3685090"/>
              <a:ext cx="75654" cy="51447"/>
            </a:xfrm>
            <a:custGeom>
              <a:rect b="b" l="l" r="r" t="t"/>
              <a:pathLst>
                <a:path extrusionOk="0" h="763" w="1122">
                  <a:moveTo>
                    <a:pt x="1121" y="1"/>
                  </a:moveTo>
                  <a:lnTo>
                    <a:pt x="1" y="673"/>
                  </a:lnTo>
                  <a:lnTo>
                    <a:pt x="1" y="763"/>
                  </a:lnTo>
                  <a:lnTo>
                    <a:pt x="1121" y="135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42"/>
            <p:cNvSpPr/>
            <p:nvPr/>
          </p:nvSpPr>
          <p:spPr>
            <a:xfrm>
              <a:off x="2398484" y="3639778"/>
              <a:ext cx="259933" cy="395867"/>
            </a:xfrm>
            <a:custGeom>
              <a:rect b="b" l="l" r="r" t="t"/>
              <a:pathLst>
                <a:path extrusionOk="0" h="5871" w="3855">
                  <a:moveTo>
                    <a:pt x="0" y="1"/>
                  </a:moveTo>
                  <a:lnTo>
                    <a:pt x="0" y="3630"/>
                  </a:lnTo>
                  <a:lnTo>
                    <a:pt x="3854" y="5871"/>
                  </a:lnTo>
                  <a:lnTo>
                    <a:pt x="3854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42"/>
            <p:cNvSpPr/>
            <p:nvPr/>
          </p:nvSpPr>
          <p:spPr>
            <a:xfrm>
              <a:off x="2398484" y="3633777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0" y="90"/>
                  </a:lnTo>
                  <a:lnTo>
                    <a:pt x="3854" y="2330"/>
                  </a:lnTo>
                  <a:lnTo>
                    <a:pt x="3899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42"/>
            <p:cNvSpPr/>
            <p:nvPr/>
          </p:nvSpPr>
          <p:spPr>
            <a:xfrm>
              <a:off x="2658349" y="3784815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90"/>
                  </a:lnTo>
                  <a:lnTo>
                    <a:pt x="0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42"/>
            <p:cNvSpPr/>
            <p:nvPr/>
          </p:nvSpPr>
          <p:spPr>
            <a:xfrm>
              <a:off x="3915196" y="1902513"/>
              <a:ext cx="1365744" cy="791666"/>
            </a:xfrm>
            <a:custGeom>
              <a:rect b="b" l="l" r="r" t="t"/>
              <a:pathLst>
                <a:path extrusionOk="0" h="11741" w="20255">
                  <a:moveTo>
                    <a:pt x="16177" y="0"/>
                  </a:moveTo>
                  <a:lnTo>
                    <a:pt x="1" y="9366"/>
                  </a:lnTo>
                  <a:lnTo>
                    <a:pt x="4079" y="11740"/>
                  </a:lnTo>
                  <a:lnTo>
                    <a:pt x="20255" y="2375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42"/>
            <p:cNvSpPr/>
            <p:nvPr/>
          </p:nvSpPr>
          <p:spPr>
            <a:xfrm>
              <a:off x="1833510" y="3561226"/>
              <a:ext cx="577112" cy="332418"/>
            </a:xfrm>
            <a:custGeom>
              <a:rect b="b" l="l" r="r" t="t"/>
              <a:pathLst>
                <a:path extrusionOk="0" h="4930" w="8559">
                  <a:moveTo>
                    <a:pt x="4481" y="1"/>
                  </a:moveTo>
                  <a:lnTo>
                    <a:pt x="0" y="2600"/>
                  </a:lnTo>
                  <a:lnTo>
                    <a:pt x="314" y="4930"/>
                  </a:lnTo>
                  <a:lnTo>
                    <a:pt x="4078" y="4930"/>
                  </a:lnTo>
                  <a:lnTo>
                    <a:pt x="8559" y="2331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42"/>
            <p:cNvSpPr/>
            <p:nvPr/>
          </p:nvSpPr>
          <p:spPr>
            <a:xfrm>
              <a:off x="4190165" y="2062653"/>
              <a:ext cx="1284157" cy="966910"/>
            </a:xfrm>
            <a:custGeom>
              <a:rect b="b" l="l" r="r" t="t"/>
              <a:pathLst>
                <a:path extrusionOk="0" h="14340" w="19045">
                  <a:moveTo>
                    <a:pt x="16177" y="0"/>
                  </a:moveTo>
                  <a:lnTo>
                    <a:pt x="1" y="9365"/>
                  </a:lnTo>
                  <a:lnTo>
                    <a:pt x="2868" y="14339"/>
                  </a:lnTo>
                  <a:lnTo>
                    <a:pt x="19045" y="4974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rgbClr val="D3DA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42"/>
            <p:cNvSpPr/>
            <p:nvPr/>
          </p:nvSpPr>
          <p:spPr>
            <a:xfrm>
              <a:off x="2570694" y="3008321"/>
              <a:ext cx="1812923" cy="1048498"/>
            </a:xfrm>
            <a:custGeom>
              <a:rect b="b" l="l" r="r" t="t"/>
              <a:pathLst>
                <a:path extrusionOk="0" h="15550" w="26887">
                  <a:moveTo>
                    <a:pt x="26393" y="1"/>
                  </a:moveTo>
                  <a:lnTo>
                    <a:pt x="1" y="15236"/>
                  </a:lnTo>
                  <a:lnTo>
                    <a:pt x="494" y="15550"/>
                  </a:lnTo>
                  <a:lnTo>
                    <a:pt x="8246" y="12816"/>
                  </a:lnTo>
                  <a:lnTo>
                    <a:pt x="19941" y="5826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42"/>
            <p:cNvSpPr/>
            <p:nvPr/>
          </p:nvSpPr>
          <p:spPr>
            <a:xfrm>
              <a:off x="2108412" y="3718331"/>
              <a:ext cx="495592" cy="510696"/>
            </a:xfrm>
            <a:custGeom>
              <a:rect b="b" l="l" r="r" t="t"/>
              <a:pathLst>
                <a:path extrusionOk="0" h="7574" w="7350">
                  <a:moveTo>
                    <a:pt x="4482" y="1"/>
                  </a:moveTo>
                  <a:lnTo>
                    <a:pt x="1" y="2600"/>
                  </a:lnTo>
                  <a:lnTo>
                    <a:pt x="314" y="4975"/>
                  </a:lnTo>
                  <a:lnTo>
                    <a:pt x="2869" y="7574"/>
                  </a:lnTo>
                  <a:lnTo>
                    <a:pt x="7350" y="5020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42"/>
            <p:cNvSpPr/>
            <p:nvPr/>
          </p:nvSpPr>
          <p:spPr>
            <a:xfrm>
              <a:off x="2235310" y="2398036"/>
              <a:ext cx="3239015" cy="2148240"/>
            </a:xfrm>
            <a:custGeom>
              <a:rect b="b" l="l" r="r" t="t"/>
              <a:pathLst>
                <a:path extrusionOk="0" h="31860" w="48037">
                  <a:moveTo>
                    <a:pt x="48037" y="0"/>
                  </a:moveTo>
                  <a:lnTo>
                    <a:pt x="987" y="27155"/>
                  </a:lnTo>
                  <a:lnTo>
                    <a:pt x="1" y="29126"/>
                  </a:lnTo>
                  <a:lnTo>
                    <a:pt x="987" y="31860"/>
                  </a:lnTo>
                  <a:lnTo>
                    <a:pt x="48037" y="4705"/>
                  </a:lnTo>
                  <a:lnTo>
                    <a:pt x="480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42"/>
            <p:cNvSpPr/>
            <p:nvPr/>
          </p:nvSpPr>
          <p:spPr>
            <a:xfrm>
              <a:off x="1640128" y="3893575"/>
              <a:ext cx="661733" cy="516764"/>
            </a:xfrm>
            <a:custGeom>
              <a:rect b="b" l="l" r="r" t="t"/>
              <a:pathLst>
                <a:path extrusionOk="0" h="7664" w="9814">
                  <a:moveTo>
                    <a:pt x="6946" y="1"/>
                  </a:moveTo>
                  <a:lnTo>
                    <a:pt x="0" y="6677"/>
                  </a:lnTo>
                  <a:lnTo>
                    <a:pt x="493" y="7663"/>
                  </a:lnTo>
                  <a:lnTo>
                    <a:pt x="9410" y="5781"/>
                  </a:lnTo>
                  <a:lnTo>
                    <a:pt x="9814" y="4975"/>
                  </a:lnTo>
                  <a:lnTo>
                    <a:pt x="9500" y="1972"/>
                  </a:lnTo>
                  <a:lnTo>
                    <a:pt x="6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42"/>
            <p:cNvSpPr/>
            <p:nvPr/>
          </p:nvSpPr>
          <p:spPr>
            <a:xfrm>
              <a:off x="1416539" y="3736469"/>
              <a:ext cx="417039" cy="462350"/>
            </a:xfrm>
            <a:custGeom>
              <a:rect b="b" l="l" r="r" t="t"/>
              <a:pathLst>
                <a:path extrusionOk="0" h="6857" w="6185">
                  <a:moveTo>
                    <a:pt x="6184" y="1"/>
                  </a:moveTo>
                  <a:lnTo>
                    <a:pt x="3316" y="1659"/>
                  </a:lnTo>
                  <a:lnTo>
                    <a:pt x="0" y="6857"/>
                  </a:lnTo>
                  <a:lnTo>
                    <a:pt x="0" y="6857"/>
                  </a:lnTo>
                  <a:lnTo>
                    <a:pt x="5915" y="2107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42"/>
            <p:cNvSpPr/>
            <p:nvPr/>
          </p:nvSpPr>
          <p:spPr>
            <a:xfrm>
              <a:off x="1416539" y="3736469"/>
              <a:ext cx="691941" cy="619456"/>
            </a:xfrm>
            <a:custGeom>
              <a:rect b="b" l="l" r="r" t="t"/>
              <a:pathLst>
                <a:path extrusionOk="0" h="9187" w="10262">
                  <a:moveTo>
                    <a:pt x="6184" y="1"/>
                  </a:moveTo>
                  <a:lnTo>
                    <a:pt x="0" y="6857"/>
                  </a:lnTo>
                  <a:lnTo>
                    <a:pt x="4033" y="9187"/>
                  </a:lnTo>
                  <a:lnTo>
                    <a:pt x="10262" y="2331"/>
                  </a:lnTo>
                  <a:lnTo>
                    <a:pt x="9186" y="180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42"/>
            <p:cNvSpPr/>
            <p:nvPr/>
          </p:nvSpPr>
          <p:spPr>
            <a:xfrm>
              <a:off x="1688474" y="4132268"/>
              <a:ext cx="462350" cy="223657"/>
            </a:xfrm>
            <a:custGeom>
              <a:rect b="b" l="l" r="r" t="t"/>
              <a:pathLst>
                <a:path extrusionOk="0" h="3317" w="6857">
                  <a:moveTo>
                    <a:pt x="6856" y="1"/>
                  </a:moveTo>
                  <a:lnTo>
                    <a:pt x="2196" y="897"/>
                  </a:lnTo>
                  <a:lnTo>
                    <a:pt x="672" y="1883"/>
                  </a:lnTo>
                  <a:lnTo>
                    <a:pt x="0" y="3317"/>
                  </a:lnTo>
                  <a:lnTo>
                    <a:pt x="0" y="3317"/>
                  </a:lnTo>
                  <a:lnTo>
                    <a:pt x="5915" y="2107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42"/>
            <p:cNvSpPr/>
            <p:nvPr/>
          </p:nvSpPr>
          <p:spPr>
            <a:xfrm>
              <a:off x="1416539" y="3857367"/>
              <a:ext cx="259933" cy="341453"/>
            </a:xfrm>
            <a:custGeom>
              <a:rect b="b" l="l" r="r" t="t"/>
              <a:pathLst>
                <a:path extrusionOk="0" h="5064" w="3855">
                  <a:moveTo>
                    <a:pt x="3854" y="0"/>
                  </a:moveTo>
                  <a:lnTo>
                    <a:pt x="2151" y="1658"/>
                  </a:lnTo>
                  <a:lnTo>
                    <a:pt x="0" y="5064"/>
                  </a:lnTo>
                  <a:lnTo>
                    <a:pt x="0" y="5064"/>
                  </a:lnTo>
                  <a:lnTo>
                    <a:pt x="1927" y="3674"/>
                  </a:lnTo>
                  <a:lnTo>
                    <a:pt x="2196" y="259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42"/>
            <p:cNvSpPr/>
            <p:nvPr/>
          </p:nvSpPr>
          <p:spPr>
            <a:xfrm>
              <a:off x="1416539" y="4032610"/>
              <a:ext cx="420006" cy="323315"/>
            </a:xfrm>
            <a:custGeom>
              <a:rect b="b" l="l" r="r" t="t"/>
              <a:pathLst>
                <a:path extrusionOk="0" h="4795" w="6229">
                  <a:moveTo>
                    <a:pt x="2196" y="0"/>
                  </a:moveTo>
                  <a:lnTo>
                    <a:pt x="0" y="2465"/>
                  </a:lnTo>
                  <a:lnTo>
                    <a:pt x="4033" y="4795"/>
                  </a:lnTo>
                  <a:lnTo>
                    <a:pt x="6229" y="2375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42"/>
            <p:cNvSpPr/>
            <p:nvPr/>
          </p:nvSpPr>
          <p:spPr>
            <a:xfrm>
              <a:off x="1289641" y="4198751"/>
              <a:ext cx="398901" cy="335452"/>
            </a:xfrm>
            <a:custGeom>
              <a:rect b="b" l="l" r="r" t="t"/>
              <a:pathLst>
                <a:path extrusionOk="0" h="4975" w="5916">
                  <a:moveTo>
                    <a:pt x="1882" y="1"/>
                  </a:moveTo>
                  <a:lnTo>
                    <a:pt x="0" y="3406"/>
                  </a:lnTo>
                  <a:lnTo>
                    <a:pt x="2734" y="4974"/>
                  </a:lnTo>
                  <a:lnTo>
                    <a:pt x="5915" y="2331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42"/>
            <p:cNvSpPr/>
            <p:nvPr/>
          </p:nvSpPr>
          <p:spPr>
            <a:xfrm>
              <a:off x="1688474" y="4512963"/>
              <a:ext cx="613388" cy="160208"/>
            </a:xfrm>
            <a:custGeom>
              <a:rect b="b" l="l" r="r" t="t"/>
              <a:pathLst>
                <a:path extrusionOk="0" h="2376" w="9097">
                  <a:moveTo>
                    <a:pt x="7887" y="1"/>
                  </a:moveTo>
                  <a:lnTo>
                    <a:pt x="672" y="1569"/>
                  </a:lnTo>
                  <a:lnTo>
                    <a:pt x="0" y="2376"/>
                  </a:lnTo>
                  <a:lnTo>
                    <a:pt x="6229" y="2152"/>
                  </a:lnTo>
                  <a:lnTo>
                    <a:pt x="9097" y="494"/>
                  </a:lnTo>
                  <a:lnTo>
                    <a:pt x="78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42"/>
            <p:cNvSpPr/>
            <p:nvPr/>
          </p:nvSpPr>
          <p:spPr>
            <a:xfrm>
              <a:off x="1688474" y="4228959"/>
              <a:ext cx="682906" cy="444212"/>
            </a:xfrm>
            <a:custGeom>
              <a:rect b="b" l="l" r="r" t="t"/>
              <a:pathLst>
                <a:path extrusionOk="0" h="6588" w="10128">
                  <a:moveTo>
                    <a:pt x="9097" y="1"/>
                  </a:moveTo>
                  <a:lnTo>
                    <a:pt x="0" y="1883"/>
                  </a:lnTo>
                  <a:lnTo>
                    <a:pt x="0" y="6588"/>
                  </a:lnTo>
                  <a:lnTo>
                    <a:pt x="9097" y="4706"/>
                  </a:lnTo>
                  <a:lnTo>
                    <a:pt x="10127" y="2510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42"/>
            <p:cNvSpPr/>
            <p:nvPr/>
          </p:nvSpPr>
          <p:spPr>
            <a:xfrm>
              <a:off x="1473920" y="4355857"/>
              <a:ext cx="281105" cy="317314"/>
            </a:xfrm>
            <a:custGeom>
              <a:rect b="b" l="l" r="r" t="t"/>
              <a:pathLst>
                <a:path extrusionOk="0" h="4706" w="4169">
                  <a:moveTo>
                    <a:pt x="3182" y="1"/>
                  </a:moveTo>
                  <a:lnTo>
                    <a:pt x="1" y="2644"/>
                  </a:lnTo>
                  <a:lnTo>
                    <a:pt x="1" y="4123"/>
                  </a:lnTo>
                  <a:lnTo>
                    <a:pt x="3182" y="4706"/>
                  </a:lnTo>
                  <a:lnTo>
                    <a:pt x="4168" y="2600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42"/>
            <p:cNvSpPr/>
            <p:nvPr/>
          </p:nvSpPr>
          <p:spPr>
            <a:xfrm>
              <a:off x="1289641" y="4428409"/>
              <a:ext cx="184347" cy="205519"/>
            </a:xfrm>
            <a:custGeom>
              <a:rect b="b" l="l" r="r" t="t"/>
              <a:pathLst>
                <a:path extrusionOk="0" h="3048" w="2734">
                  <a:moveTo>
                    <a:pt x="0" y="0"/>
                  </a:moveTo>
                  <a:lnTo>
                    <a:pt x="0" y="1479"/>
                  </a:lnTo>
                  <a:lnTo>
                    <a:pt x="2734" y="3047"/>
                  </a:lnTo>
                  <a:lnTo>
                    <a:pt x="2734" y="1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42"/>
            <p:cNvSpPr/>
            <p:nvPr/>
          </p:nvSpPr>
          <p:spPr>
            <a:xfrm>
              <a:off x="4410720" y="3162393"/>
              <a:ext cx="2317483" cy="486557"/>
            </a:xfrm>
            <a:custGeom>
              <a:rect b="b" l="l" r="r" t="t"/>
              <a:pathLst>
                <a:path extrusionOk="0" h="7216" w="34370">
                  <a:moveTo>
                    <a:pt x="4123" y="1"/>
                  </a:moveTo>
                  <a:lnTo>
                    <a:pt x="1" y="494"/>
                  </a:lnTo>
                  <a:lnTo>
                    <a:pt x="1" y="1435"/>
                  </a:lnTo>
                  <a:lnTo>
                    <a:pt x="33070" y="7215"/>
                  </a:lnTo>
                  <a:lnTo>
                    <a:pt x="34369" y="3899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42"/>
            <p:cNvSpPr/>
            <p:nvPr/>
          </p:nvSpPr>
          <p:spPr>
            <a:xfrm>
              <a:off x="6640543" y="3455499"/>
              <a:ext cx="220623" cy="193449"/>
            </a:xfrm>
            <a:custGeom>
              <a:rect b="b" l="l" r="r" t="t"/>
              <a:pathLst>
                <a:path extrusionOk="0" h="2869" w="3272">
                  <a:moveTo>
                    <a:pt x="3271" y="0"/>
                  </a:moveTo>
                  <a:lnTo>
                    <a:pt x="1389" y="449"/>
                  </a:lnTo>
                  <a:lnTo>
                    <a:pt x="0" y="1882"/>
                  </a:lnTo>
                  <a:lnTo>
                    <a:pt x="0" y="2868"/>
                  </a:lnTo>
                  <a:lnTo>
                    <a:pt x="3271" y="986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42"/>
            <p:cNvSpPr/>
            <p:nvPr/>
          </p:nvSpPr>
          <p:spPr>
            <a:xfrm>
              <a:off x="4410720" y="2697144"/>
              <a:ext cx="2450450" cy="885323"/>
            </a:xfrm>
            <a:custGeom>
              <a:rect b="b" l="l" r="r" t="t"/>
              <a:pathLst>
                <a:path extrusionOk="0" h="13130" w="36342">
                  <a:moveTo>
                    <a:pt x="12771" y="0"/>
                  </a:moveTo>
                  <a:lnTo>
                    <a:pt x="1" y="7394"/>
                  </a:lnTo>
                  <a:lnTo>
                    <a:pt x="33070" y="13129"/>
                  </a:lnTo>
                  <a:lnTo>
                    <a:pt x="36341" y="11247"/>
                  </a:lnTo>
                  <a:lnTo>
                    <a:pt x="127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42"/>
            <p:cNvSpPr/>
            <p:nvPr/>
          </p:nvSpPr>
          <p:spPr>
            <a:xfrm>
              <a:off x="5220455" y="2908596"/>
              <a:ext cx="420073" cy="241795"/>
            </a:xfrm>
            <a:custGeom>
              <a:rect b="b" l="l" r="r" t="t"/>
              <a:pathLst>
                <a:path extrusionOk="0" h="3586" w="6230">
                  <a:moveTo>
                    <a:pt x="2017" y="1"/>
                  </a:moveTo>
                  <a:lnTo>
                    <a:pt x="1" y="1166"/>
                  </a:lnTo>
                  <a:lnTo>
                    <a:pt x="4168" y="3586"/>
                  </a:lnTo>
                  <a:lnTo>
                    <a:pt x="6229" y="2421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42"/>
            <p:cNvSpPr/>
            <p:nvPr/>
          </p:nvSpPr>
          <p:spPr>
            <a:xfrm>
              <a:off x="5317146" y="2929768"/>
              <a:ext cx="133034" cy="75586"/>
            </a:xfrm>
            <a:custGeom>
              <a:rect b="b" l="l" r="r" t="t"/>
              <a:pathLst>
                <a:path extrusionOk="0" h="1121" w="1973">
                  <a:moveTo>
                    <a:pt x="628" y="1"/>
                  </a:moveTo>
                  <a:lnTo>
                    <a:pt x="0" y="359"/>
                  </a:lnTo>
                  <a:lnTo>
                    <a:pt x="1300" y="1121"/>
                  </a:lnTo>
                  <a:lnTo>
                    <a:pt x="1972" y="762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42"/>
            <p:cNvSpPr/>
            <p:nvPr/>
          </p:nvSpPr>
          <p:spPr>
            <a:xfrm>
              <a:off x="2603936" y="3029493"/>
              <a:ext cx="1924718" cy="1124016"/>
            </a:xfrm>
            <a:custGeom>
              <a:rect b="b" l="l" r="r" t="t"/>
              <a:pathLst>
                <a:path extrusionOk="0" h="16670" w="28545">
                  <a:moveTo>
                    <a:pt x="26393" y="0"/>
                  </a:moveTo>
                  <a:lnTo>
                    <a:pt x="1" y="15236"/>
                  </a:lnTo>
                  <a:lnTo>
                    <a:pt x="404" y="15684"/>
                  </a:lnTo>
                  <a:lnTo>
                    <a:pt x="2241" y="16669"/>
                  </a:lnTo>
                  <a:lnTo>
                    <a:pt x="28544" y="1210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42"/>
            <p:cNvSpPr/>
            <p:nvPr/>
          </p:nvSpPr>
          <p:spPr>
            <a:xfrm>
              <a:off x="2945388" y="2830043"/>
              <a:ext cx="1791751" cy="1223742"/>
            </a:xfrm>
            <a:custGeom>
              <a:rect b="b" l="l" r="r" t="t"/>
              <a:pathLst>
                <a:path extrusionOk="0" h="18149" w="26573">
                  <a:moveTo>
                    <a:pt x="26572" y="1"/>
                  </a:moveTo>
                  <a:lnTo>
                    <a:pt x="24466" y="942"/>
                  </a:lnTo>
                  <a:lnTo>
                    <a:pt x="0" y="15102"/>
                  </a:lnTo>
                  <a:lnTo>
                    <a:pt x="0" y="16984"/>
                  </a:lnTo>
                  <a:lnTo>
                    <a:pt x="179" y="18149"/>
                  </a:lnTo>
                  <a:lnTo>
                    <a:pt x="26572" y="2913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42"/>
            <p:cNvSpPr/>
            <p:nvPr/>
          </p:nvSpPr>
          <p:spPr>
            <a:xfrm>
              <a:off x="2927250" y="2811973"/>
              <a:ext cx="1809889" cy="1045463"/>
            </a:xfrm>
            <a:custGeom>
              <a:rect b="b" l="l" r="r" t="t"/>
              <a:pathLst>
                <a:path extrusionOk="0" h="15505" w="26842">
                  <a:moveTo>
                    <a:pt x="26393" y="0"/>
                  </a:moveTo>
                  <a:lnTo>
                    <a:pt x="0" y="15235"/>
                  </a:lnTo>
                  <a:lnTo>
                    <a:pt x="179" y="15504"/>
                  </a:lnTo>
                  <a:lnTo>
                    <a:pt x="448" y="15504"/>
                  </a:lnTo>
                  <a:lnTo>
                    <a:pt x="26841" y="269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42"/>
            <p:cNvSpPr/>
            <p:nvPr/>
          </p:nvSpPr>
          <p:spPr>
            <a:xfrm>
              <a:off x="2603936" y="3839229"/>
              <a:ext cx="353590" cy="332418"/>
            </a:xfrm>
            <a:custGeom>
              <a:rect b="b" l="l" r="r" t="t"/>
              <a:pathLst>
                <a:path extrusionOk="0" h="4930" w="5244">
                  <a:moveTo>
                    <a:pt x="4795" y="0"/>
                  </a:moveTo>
                  <a:lnTo>
                    <a:pt x="4795" y="2913"/>
                  </a:lnTo>
                  <a:lnTo>
                    <a:pt x="2151" y="4436"/>
                  </a:lnTo>
                  <a:lnTo>
                    <a:pt x="1" y="3227"/>
                  </a:lnTo>
                  <a:lnTo>
                    <a:pt x="1" y="3719"/>
                  </a:lnTo>
                  <a:lnTo>
                    <a:pt x="2151" y="4929"/>
                  </a:lnTo>
                  <a:lnTo>
                    <a:pt x="5243" y="3182"/>
                  </a:lnTo>
                  <a:lnTo>
                    <a:pt x="5243" y="26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42"/>
            <p:cNvSpPr/>
            <p:nvPr/>
          </p:nvSpPr>
          <p:spPr>
            <a:xfrm>
              <a:off x="5021073" y="2313415"/>
              <a:ext cx="531801" cy="450281"/>
            </a:xfrm>
            <a:custGeom>
              <a:rect b="b" l="l" r="r" t="t"/>
              <a:pathLst>
                <a:path extrusionOk="0" h="6678" w="7887">
                  <a:moveTo>
                    <a:pt x="7887" y="0"/>
                  </a:moveTo>
                  <a:lnTo>
                    <a:pt x="0" y="3675"/>
                  </a:lnTo>
                  <a:lnTo>
                    <a:pt x="90" y="6139"/>
                  </a:lnTo>
                  <a:lnTo>
                    <a:pt x="672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42"/>
            <p:cNvSpPr/>
            <p:nvPr/>
          </p:nvSpPr>
          <p:spPr>
            <a:xfrm>
              <a:off x="4924382" y="2135137"/>
              <a:ext cx="628492" cy="459316"/>
            </a:xfrm>
            <a:custGeom>
              <a:rect b="b" l="l" r="r" t="t"/>
              <a:pathLst>
                <a:path extrusionOk="0" h="6812" w="9321">
                  <a:moveTo>
                    <a:pt x="7797" y="1"/>
                  </a:moveTo>
                  <a:lnTo>
                    <a:pt x="941" y="3361"/>
                  </a:lnTo>
                  <a:lnTo>
                    <a:pt x="0" y="4168"/>
                  </a:lnTo>
                  <a:lnTo>
                    <a:pt x="2106" y="6812"/>
                  </a:lnTo>
                  <a:lnTo>
                    <a:pt x="9321" y="2644"/>
                  </a:lnTo>
                  <a:lnTo>
                    <a:pt x="77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42"/>
            <p:cNvSpPr/>
            <p:nvPr/>
          </p:nvSpPr>
          <p:spPr>
            <a:xfrm>
              <a:off x="5033142" y="2349691"/>
              <a:ext cx="151105" cy="117863"/>
            </a:xfrm>
            <a:custGeom>
              <a:rect b="b" l="l" r="r" t="t"/>
              <a:pathLst>
                <a:path extrusionOk="0" h="1748" w="2241">
                  <a:moveTo>
                    <a:pt x="1838" y="0"/>
                  </a:moveTo>
                  <a:lnTo>
                    <a:pt x="0" y="1076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42"/>
            <p:cNvSpPr/>
            <p:nvPr/>
          </p:nvSpPr>
          <p:spPr>
            <a:xfrm>
              <a:off x="5075419" y="2452383"/>
              <a:ext cx="93724" cy="72619"/>
            </a:xfrm>
            <a:custGeom>
              <a:rect b="b" l="l" r="r" t="t"/>
              <a:pathLst>
                <a:path extrusionOk="0" h="1077" w="1390">
                  <a:moveTo>
                    <a:pt x="1166" y="1"/>
                  </a:moveTo>
                  <a:lnTo>
                    <a:pt x="1" y="673"/>
                  </a:lnTo>
                  <a:lnTo>
                    <a:pt x="270" y="1076"/>
                  </a:lnTo>
                  <a:lnTo>
                    <a:pt x="1390" y="449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42"/>
            <p:cNvSpPr/>
            <p:nvPr/>
          </p:nvSpPr>
          <p:spPr>
            <a:xfrm>
              <a:off x="4815621" y="2050583"/>
              <a:ext cx="634560" cy="365592"/>
            </a:xfrm>
            <a:custGeom>
              <a:rect b="b" l="l" r="r" t="t"/>
              <a:pathLst>
                <a:path extrusionOk="0" h="5422" w="9411">
                  <a:moveTo>
                    <a:pt x="7214" y="0"/>
                  </a:moveTo>
                  <a:lnTo>
                    <a:pt x="0" y="4167"/>
                  </a:lnTo>
                  <a:lnTo>
                    <a:pt x="359" y="5377"/>
                  </a:lnTo>
                  <a:lnTo>
                    <a:pt x="2196" y="5422"/>
                  </a:lnTo>
                  <a:lnTo>
                    <a:pt x="9410" y="1255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42"/>
            <p:cNvSpPr/>
            <p:nvPr/>
          </p:nvSpPr>
          <p:spPr>
            <a:xfrm>
              <a:off x="4594999" y="2331553"/>
              <a:ext cx="220690" cy="268968"/>
            </a:xfrm>
            <a:custGeom>
              <a:rect b="b" l="l" r="r" t="t"/>
              <a:pathLst>
                <a:path extrusionOk="0" h="3989" w="3273">
                  <a:moveTo>
                    <a:pt x="3272" y="0"/>
                  </a:moveTo>
                  <a:lnTo>
                    <a:pt x="1749" y="852"/>
                  </a:lnTo>
                  <a:lnTo>
                    <a:pt x="1" y="3988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42"/>
            <p:cNvSpPr/>
            <p:nvPr/>
          </p:nvSpPr>
          <p:spPr>
            <a:xfrm>
              <a:off x="4721897" y="2739421"/>
              <a:ext cx="344555" cy="84689"/>
            </a:xfrm>
            <a:custGeom>
              <a:rect b="b" l="l" r="r" t="t"/>
              <a:pathLst>
                <a:path extrusionOk="0" h="1256" w="5110">
                  <a:moveTo>
                    <a:pt x="3720" y="1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6" y="1255"/>
                  </a:lnTo>
                  <a:lnTo>
                    <a:pt x="5109" y="359"/>
                  </a:lnTo>
                  <a:lnTo>
                    <a:pt x="3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42"/>
            <p:cNvSpPr/>
            <p:nvPr/>
          </p:nvSpPr>
          <p:spPr>
            <a:xfrm>
              <a:off x="4773277" y="2594385"/>
              <a:ext cx="293175" cy="193449"/>
            </a:xfrm>
            <a:custGeom>
              <a:rect b="b" l="l" r="r" t="t"/>
              <a:pathLst>
                <a:path extrusionOk="0" h="2869" w="4348">
                  <a:moveTo>
                    <a:pt x="4347" y="1"/>
                  </a:moveTo>
                  <a:lnTo>
                    <a:pt x="1345" y="807"/>
                  </a:lnTo>
                  <a:lnTo>
                    <a:pt x="1" y="1614"/>
                  </a:lnTo>
                  <a:lnTo>
                    <a:pt x="1" y="2869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42"/>
            <p:cNvSpPr/>
            <p:nvPr/>
          </p:nvSpPr>
          <p:spPr>
            <a:xfrm>
              <a:off x="4700792" y="2416107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0" y="2600"/>
                  </a:lnTo>
                  <a:lnTo>
                    <a:pt x="314" y="3496"/>
                  </a:lnTo>
                  <a:lnTo>
                    <a:pt x="1076" y="4258"/>
                  </a:lnTo>
                  <a:lnTo>
                    <a:pt x="5422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42"/>
            <p:cNvSpPr/>
            <p:nvPr/>
          </p:nvSpPr>
          <p:spPr>
            <a:xfrm>
              <a:off x="4646379" y="2331553"/>
              <a:ext cx="317314" cy="284072"/>
            </a:xfrm>
            <a:custGeom>
              <a:rect b="b" l="l" r="r" t="t"/>
              <a:pathLst>
                <a:path extrusionOk="0" h="4213" w="4706">
                  <a:moveTo>
                    <a:pt x="2510" y="0"/>
                  </a:moveTo>
                  <a:lnTo>
                    <a:pt x="1" y="3585"/>
                  </a:lnTo>
                  <a:lnTo>
                    <a:pt x="449" y="4078"/>
                  </a:lnTo>
                  <a:lnTo>
                    <a:pt x="1121" y="4212"/>
                  </a:lnTo>
                  <a:lnTo>
                    <a:pt x="4706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42"/>
            <p:cNvSpPr/>
            <p:nvPr/>
          </p:nvSpPr>
          <p:spPr>
            <a:xfrm>
              <a:off x="4715896" y="2703145"/>
              <a:ext cx="57448" cy="105861"/>
            </a:xfrm>
            <a:custGeom>
              <a:rect b="b" l="l" r="r" t="t"/>
              <a:pathLst>
                <a:path extrusionOk="0" h="1570" w="852">
                  <a:moveTo>
                    <a:pt x="852" y="1"/>
                  </a:moveTo>
                  <a:lnTo>
                    <a:pt x="0" y="46"/>
                  </a:lnTo>
                  <a:lnTo>
                    <a:pt x="45" y="1300"/>
                  </a:lnTo>
                  <a:lnTo>
                    <a:pt x="314" y="1569"/>
                  </a:lnTo>
                  <a:lnTo>
                    <a:pt x="852" y="125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42"/>
            <p:cNvSpPr/>
            <p:nvPr/>
          </p:nvSpPr>
          <p:spPr>
            <a:xfrm>
              <a:off x="4667551" y="2606454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9"/>
                  </a:lnTo>
                  <a:lnTo>
                    <a:pt x="1569" y="1435"/>
                  </a:lnTo>
                  <a:lnTo>
                    <a:pt x="807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42"/>
            <p:cNvSpPr/>
            <p:nvPr/>
          </p:nvSpPr>
          <p:spPr>
            <a:xfrm>
              <a:off x="4613137" y="2573280"/>
              <a:ext cx="108828" cy="60482"/>
            </a:xfrm>
            <a:custGeom>
              <a:rect b="b" l="l" r="r" t="t"/>
              <a:pathLst>
                <a:path extrusionOk="0" h="897" w="1614">
                  <a:moveTo>
                    <a:pt x="494" y="0"/>
                  </a:moveTo>
                  <a:lnTo>
                    <a:pt x="1" y="269"/>
                  </a:lnTo>
                  <a:lnTo>
                    <a:pt x="180" y="896"/>
                  </a:lnTo>
                  <a:lnTo>
                    <a:pt x="1076" y="896"/>
                  </a:lnTo>
                  <a:lnTo>
                    <a:pt x="1614" y="627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42"/>
            <p:cNvSpPr/>
            <p:nvPr/>
          </p:nvSpPr>
          <p:spPr>
            <a:xfrm>
              <a:off x="4561825" y="2591351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0" y="449"/>
                  </a:lnTo>
                  <a:lnTo>
                    <a:pt x="0" y="1704"/>
                  </a:lnTo>
                  <a:lnTo>
                    <a:pt x="762" y="3048"/>
                  </a:lnTo>
                  <a:lnTo>
                    <a:pt x="1837" y="3675"/>
                  </a:lnTo>
                  <a:lnTo>
                    <a:pt x="2599" y="3227"/>
                  </a:lnTo>
                  <a:lnTo>
                    <a:pt x="2599" y="1973"/>
                  </a:lnTo>
                  <a:lnTo>
                    <a:pt x="1837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42"/>
            <p:cNvSpPr/>
            <p:nvPr/>
          </p:nvSpPr>
          <p:spPr>
            <a:xfrm>
              <a:off x="4289890" y="1062570"/>
              <a:ext cx="546904" cy="1414090"/>
            </a:xfrm>
            <a:custGeom>
              <a:rect b="b" l="l" r="r" t="t"/>
              <a:pathLst>
                <a:path extrusionOk="0" h="20972" w="8111">
                  <a:moveTo>
                    <a:pt x="6946" y="0"/>
                  </a:moveTo>
                  <a:lnTo>
                    <a:pt x="0" y="20523"/>
                  </a:lnTo>
                  <a:lnTo>
                    <a:pt x="762" y="20971"/>
                  </a:lnTo>
                  <a:lnTo>
                    <a:pt x="5512" y="16625"/>
                  </a:lnTo>
                  <a:lnTo>
                    <a:pt x="8111" y="404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42"/>
            <p:cNvSpPr/>
            <p:nvPr/>
          </p:nvSpPr>
          <p:spPr>
            <a:xfrm>
              <a:off x="4758173" y="962845"/>
              <a:ext cx="223657" cy="126966"/>
            </a:xfrm>
            <a:custGeom>
              <a:rect b="b" l="l" r="r" t="t"/>
              <a:pathLst>
                <a:path extrusionOk="0" h="1883" w="3317">
                  <a:moveTo>
                    <a:pt x="2555" y="1"/>
                  </a:moveTo>
                  <a:lnTo>
                    <a:pt x="1" y="1479"/>
                  </a:lnTo>
                  <a:lnTo>
                    <a:pt x="762" y="1883"/>
                  </a:lnTo>
                  <a:lnTo>
                    <a:pt x="1928" y="1659"/>
                  </a:lnTo>
                  <a:lnTo>
                    <a:pt x="3317" y="404"/>
                  </a:lnTo>
                  <a:lnTo>
                    <a:pt x="25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42"/>
            <p:cNvSpPr/>
            <p:nvPr/>
          </p:nvSpPr>
          <p:spPr>
            <a:xfrm>
              <a:off x="4341202" y="990018"/>
              <a:ext cx="640629" cy="1486642"/>
            </a:xfrm>
            <a:custGeom>
              <a:rect b="b" l="l" r="r" t="t"/>
              <a:pathLst>
                <a:path extrusionOk="0" h="22048" w="9501">
                  <a:moveTo>
                    <a:pt x="9501" y="1"/>
                  </a:moveTo>
                  <a:lnTo>
                    <a:pt x="6946" y="1480"/>
                  </a:lnTo>
                  <a:lnTo>
                    <a:pt x="1" y="22047"/>
                  </a:lnTo>
                  <a:lnTo>
                    <a:pt x="9501" y="16536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7" name="Google Shape;2137;p42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8" name="Google Shape;2138;p42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2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Google Shape;2143;p43"/>
          <p:cNvSpPr txBox="1"/>
          <p:nvPr>
            <p:ph type="title"/>
          </p:nvPr>
        </p:nvSpPr>
        <p:spPr>
          <a:xfrm>
            <a:off x="713225" y="2249325"/>
            <a:ext cx="41436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Environmental Risk</a:t>
            </a:r>
            <a:endParaRPr/>
          </a:p>
        </p:txBody>
      </p:sp>
      <p:sp>
        <p:nvSpPr>
          <p:cNvPr id="2144" name="Google Shape;2144;p43"/>
          <p:cNvSpPr txBox="1"/>
          <p:nvPr>
            <p:ph idx="2" type="title"/>
          </p:nvPr>
        </p:nvSpPr>
        <p:spPr>
          <a:xfrm>
            <a:off x="713225" y="860525"/>
            <a:ext cx="16521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>
                <a:solidFill>
                  <a:schemeClr val="lt2"/>
                </a:solidFill>
              </a:rPr>
              <a:t>4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2145" name="Google Shape;2145;p43"/>
          <p:cNvGrpSpPr/>
          <p:nvPr/>
        </p:nvGrpSpPr>
        <p:grpSpPr>
          <a:xfrm>
            <a:off x="4926348" y="1266451"/>
            <a:ext cx="3920128" cy="2610585"/>
            <a:chOff x="1289641" y="962845"/>
            <a:chExt cx="5571529" cy="3710326"/>
          </a:xfrm>
        </p:grpSpPr>
        <p:sp>
          <p:nvSpPr>
            <p:cNvPr id="2146" name="Google Shape;2146;p43"/>
            <p:cNvSpPr/>
            <p:nvPr/>
          </p:nvSpPr>
          <p:spPr>
            <a:xfrm>
              <a:off x="3262634" y="1636647"/>
              <a:ext cx="1534920" cy="1350573"/>
            </a:xfrm>
            <a:custGeom>
              <a:rect b="b" l="l" r="r" t="t"/>
              <a:pathLst>
                <a:path extrusionOk="0" h="20030" w="22764">
                  <a:moveTo>
                    <a:pt x="0" y="0"/>
                  </a:moveTo>
                  <a:lnTo>
                    <a:pt x="0" y="941"/>
                  </a:lnTo>
                  <a:lnTo>
                    <a:pt x="9993" y="20030"/>
                  </a:lnTo>
                  <a:lnTo>
                    <a:pt x="22763" y="12636"/>
                  </a:lnTo>
                  <a:lnTo>
                    <a:pt x="22763" y="11695"/>
                  </a:lnTo>
                  <a:lnTo>
                    <a:pt x="21957" y="117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3262634" y="1506714"/>
              <a:ext cx="1534920" cy="1414090"/>
            </a:xfrm>
            <a:custGeom>
              <a:rect b="b" l="l" r="r" t="t"/>
              <a:pathLst>
                <a:path extrusionOk="0" h="20972" w="22764">
                  <a:moveTo>
                    <a:pt x="3316" y="0"/>
                  </a:moveTo>
                  <a:lnTo>
                    <a:pt x="0" y="1927"/>
                  </a:lnTo>
                  <a:lnTo>
                    <a:pt x="9993" y="20971"/>
                  </a:lnTo>
                  <a:lnTo>
                    <a:pt x="22763" y="13622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43"/>
            <p:cNvSpPr/>
            <p:nvPr/>
          </p:nvSpPr>
          <p:spPr>
            <a:xfrm>
              <a:off x="4392582" y="1950858"/>
              <a:ext cx="531868" cy="450213"/>
            </a:xfrm>
            <a:custGeom>
              <a:rect b="b" l="l" r="r" t="t"/>
              <a:pathLst>
                <a:path extrusionOk="0" h="6677" w="7888">
                  <a:moveTo>
                    <a:pt x="7887" y="0"/>
                  </a:moveTo>
                  <a:lnTo>
                    <a:pt x="1" y="3675"/>
                  </a:lnTo>
                  <a:lnTo>
                    <a:pt x="90" y="6139"/>
                  </a:lnTo>
                  <a:lnTo>
                    <a:pt x="673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43"/>
            <p:cNvSpPr/>
            <p:nvPr/>
          </p:nvSpPr>
          <p:spPr>
            <a:xfrm>
              <a:off x="4295891" y="1772580"/>
              <a:ext cx="628559" cy="459316"/>
            </a:xfrm>
            <a:custGeom>
              <a:rect b="b" l="l" r="r" t="t"/>
              <a:pathLst>
                <a:path extrusionOk="0" h="6812" w="9322">
                  <a:moveTo>
                    <a:pt x="7798" y="1"/>
                  </a:moveTo>
                  <a:lnTo>
                    <a:pt x="987" y="3361"/>
                  </a:lnTo>
                  <a:lnTo>
                    <a:pt x="1" y="4168"/>
                  </a:lnTo>
                  <a:lnTo>
                    <a:pt x="2107" y="6812"/>
                  </a:lnTo>
                  <a:lnTo>
                    <a:pt x="9321" y="2644"/>
                  </a:lnTo>
                  <a:lnTo>
                    <a:pt x="7798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43"/>
            <p:cNvSpPr/>
            <p:nvPr/>
          </p:nvSpPr>
          <p:spPr>
            <a:xfrm>
              <a:off x="4404651" y="1987134"/>
              <a:ext cx="151172" cy="117863"/>
            </a:xfrm>
            <a:custGeom>
              <a:rect b="b" l="l" r="r" t="t"/>
              <a:pathLst>
                <a:path extrusionOk="0" h="1748" w="2242">
                  <a:moveTo>
                    <a:pt x="1883" y="0"/>
                  </a:moveTo>
                  <a:lnTo>
                    <a:pt x="1" y="1075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43"/>
            <p:cNvSpPr/>
            <p:nvPr/>
          </p:nvSpPr>
          <p:spPr>
            <a:xfrm>
              <a:off x="4446996" y="2089826"/>
              <a:ext cx="93724" cy="72552"/>
            </a:xfrm>
            <a:custGeom>
              <a:rect b="b" l="l" r="r" t="t"/>
              <a:pathLst>
                <a:path extrusionOk="0" h="1076" w="1390">
                  <a:moveTo>
                    <a:pt x="1165" y="1"/>
                  </a:moveTo>
                  <a:lnTo>
                    <a:pt x="0" y="673"/>
                  </a:lnTo>
                  <a:lnTo>
                    <a:pt x="269" y="1076"/>
                  </a:lnTo>
                  <a:lnTo>
                    <a:pt x="1389" y="404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43"/>
            <p:cNvSpPr/>
            <p:nvPr/>
          </p:nvSpPr>
          <p:spPr>
            <a:xfrm>
              <a:off x="4187131" y="1687959"/>
              <a:ext cx="634560" cy="365659"/>
            </a:xfrm>
            <a:custGeom>
              <a:rect b="b" l="l" r="r" t="t"/>
              <a:pathLst>
                <a:path extrusionOk="0" h="5423" w="9411">
                  <a:moveTo>
                    <a:pt x="7215" y="1"/>
                  </a:moveTo>
                  <a:lnTo>
                    <a:pt x="1" y="4168"/>
                  </a:lnTo>
                  <a:lnTo>
                    <a:pt x="359" y="5378"/>
                  </a:lnTo>
                  <a:lnTo>
                    <a:pt x="2196" y="5423"/>
                  </a:lnTo>
                  <a:lnTo>
                    <a:pt x="9411" y="125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43"/>
            <p:cNvSpPr/>
            <p:nvPr/>
          </p:nvSpPr>
          <p:spPr>
            <a:xfrm>
              <a:off x="3966576" y="1968996"/>
              <a:ext cx="220623" cy="268968"/>
            </a:xfrm>
            <a:custGeom>
              <a:rect b="b" l="l" r="r" t="t"/>
              <a:pathLst>
                <a:path extrusionOk="0" h="3989" w="3272">
                  <a:moveTo>
                    <a:pt x="3272" y="0"/>
                  </a:moveTo>
                  <a:lnTo>
                    <a:pt x="1748" y="852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4093474" y="2376864"/>
              <a:ext cx="344487" cy="84689"/>
            </a:xfrm>
            <a:custGeom>
              <a:rect b="b" l="l" r="r" t="t"/>
              <a:pathLst>
                <a:path extrusionOk="0" h="1256" w="5109">
                  <a:moveTo>
                    <a:pt x="3720" y="0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5" y="1255"/>
                  </a:lnTo>
                  <a:lnTo>
                    <a:pt x="5109" y="359"/>
                  </a:lnTo>
                  <a:lnTo>
                    <a:pt x="3720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4144854" y="2231828"/>
              <a:ext cx="293107" cy="193449"/>
            </a:xfrm>
            <a:custGeom>
              <a:rect b="b" l="l" r="r" t="t"/>
              <a:pathLst>
                <a:path extrusionOk="0" h="2869" w="4347">
                  <a:moveTo>
                    <a:pt x="4347" y="1"/>
                  </a:moveTo>
                  <a:lnTo>
                    <a:pt x="1345" y="807"/>
                  </a:lnTo>
                  <a:lnTo>
                    <a:pt x="0" y="1614"/>
                  </a:lnTo>
                  <a:lnTo>
                    <a:pt x="0" y="2868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43"/>
            <p:cNvSpPr/>
            <p:nvPr/>
          </p:nvSpPr>
          <p:spPr>
            <a:xfrm>
              <a:off x="4072302" y="2053550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1" y="2600"/>
                  </a:lnTo>
                  <a:lnTo>
                    <a:pt x="315" y="3496"/>
                  </a:lnTo>
                  <a:lnTo>
                    <a:pt x="1076" y="4258"/>
                  </a:lnTo>
                  <a:lnTo>
                    <a:pt x="5423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43"/>
            <p:cNvSpPr/>
            <p:nvPr/>
          </p:nvSpPr>
          <p:spPr>
            <a:xfrm>
              <a:off x="4017955" y="1968996"/>
              <a:ext cx="317314" cy="281038"/>
            </a:xfrm>
            <a:custGeom>
              <a:rect b="b" l="l" r="r" t="t"/>
              <a:pathLst>
                <a:path extrusionOk="0" h="4168" w="4706">
                  <a:moveTo>
                    <a:pt x="2510" y="0"/>
                  </a:moveTo>
                  <a:lnTo>
                    <a:pt x="0" y="3585"/>
                  </a:lnTo>
                  <a:lnTo>
                    <a:pt x="448" y="4078"/>
                  </a:lnTo>
                  <a:lnTo>
                    <a:pt x="1121" y="4167"/>
                  </a:lnTo>
                  <a:lnTo>
                    <a:pt x="4705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>
              <a:off x="4087405" y="2340588"/>
              <a:ext cx="57516" cy="105861"/>
            </a:xfrm>
            <a:custGeom>
              <a:rect b="b" l="l" r="r" t="t"/>
              <a:pathLst>
                <a:path extrusionOk="0" h="1570" w="853">
                  <a:moveTo>
                    <a:pt x="852" y="1"/>
                  </a:moveTo>
                  <a:lnTo>
                    <a:pt x="1" y="46"/>
                  </a:lnTo>
                  <a:lnTo>
                    <a:pt x="46" y="1300"/>
                  </a:lnTo>
                  <a:lnTo>
                    <a:pt x="315" y="1569"/>
                  </a:lnTo>
                  <a:lnTo>
                    <a:pt x="852" y="125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>
              <a:off x="4039127" y="2243897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8"/>
                  </a:lnTo>
                  <a:lnTo>
                    <a:pt x="1568" y="1435"/>
                  </a:lnTo>
                  <a:lnTo>
                    <a:pt x="807" y="90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>
              <a:off x="3984714" y="2210656"/>
              <a:ext cx="108828" cy="60550"/>
            </a:xfrm>
            <a:custGeom>
              <a:rect b="b" l="l" r="r" t="t"/>
              <a:pathLst>
                <a:path extrusionOk="0" h="898" w="1614">
                  <a:moveTo>
                    <a:pt x="493" y="1"/>
                  </a:moveTo>
                  <a:lnTo>
                    <a:pt x="0" y="270"/>
                  </a:lnTo>
                  <a:lnTo>
                    <a:pt x="180" y="897"/>
                  </a:lnTo>
                  <a:lnTo>
                    <a:pt x="1076" y="897"/>
                  </a:lnTo>
                  <a:lnTo>
                    <a:pt x="1614" y="58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43"/>
            <p:cNvSpPr/>
            <p:nvPr/>
          </p:nvSpPr>
          <p:spPr>
            <a:xfrm>
              <a:off x="3933334" y="2228794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1" y="449"/>
                  </a:lnTo>
                  <a:lnTo>
                    <a:pt x="1" y="1704"/>
                  </a:lnTo>
                  <a:lnTo>
                    <a:pt x="762" y="3048"/>
                  </a:lnTo>
                  <a:lnTo>
                    <a:pt x="1838" y="3675"/>
                  </a:lnTo>
                  <a:lnTo>
                    <a:pt x="2600" y="3227"/>
                  </a:lnTo>
                  <a:lnTo>
                    <a:pt x="2600" y="1972"/>
                  </a:lnTo>
                  <a:lnTo>
                    <a:pt x="1838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43"/>
            <p:cNvSpPr/>
            <p:nvPr/>
          </p:nvSpPr>
          <p:spPr>
            <a:xfrm>
              <a:off x="1915030" y="2645764"/>
              <a:ext cx="1806922" cy="1060567"/>
            </a:xfrm>
            <a:custGeom>
              <a:rect b="b" l="l" r="r" t="t"/>
              <a:pathLst>
                <a:path extrusionOk="0" h="15729" w="26798">
                  <a:moveTo>
                    <a:pt x="25901" y="1"/>
                  </a:moveTo>
                  <a:lnTo>
                    <a:pt x="1" y="15101"/>
                  </a:lnTo>
                  <a:lnTo>
                    <a:pt x="404" y="15729"/>
                  </a:lnTo>
                  <a:lnTo>
                    <a:pt x="26797" y="493"/>
                  </a:lnTo>
                  <a:lnTo>
                    <a:pt x="2679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43"/>
            <p:cNvSpPr/>
            <p:nvPr/>
          </p:nvSpPr>
          <p:spPr>
            <a:xfrm>
              <a:off x="1606887" y="2240931"/>
              <a:ext cx="1979065" cy="1362710"/>
            </a:xfrm>
            <a:custGeom>
              <a:rect b="b" l="l" r="r" t="t"/>
              <a:pathLst>
                <a:path extrusionOk="0" h="20210" w="29351">
                  <a:moveTo>
                    <a:pt x="26572" y="0"/>
                  </a:moveTo>
                  <a:lnTo>
                    <a:pt x="25587" y="134"/>
                  </a:lnTo>
                  <a:lnTo>
                    <a:pt x="180" y="14787"/>
                  </a:lnTo>
                  <a:lnTo>
                    <a:pt x="0" y="15235"/>
                  </a:lnTo>
                  <a:lnTo>
                    <a:pt x="2823" y="20209"/>
                  </a:lnTo>
                  <a:lnTo>
                    <a:pt x="3720" y="20209"/>
                  </a:lnTo>
                  <a:lnTo>
                    <a:pt x="29037" y="5512"/>
                  </a:lnTo>
                  <a:lnTo>
                    <a:pt x="29351" y="4884"/>
                  </a:lnTo>
                  <a:lnTo>
                    <a:pt x="265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43"/>
            <p:cNvSpPr/>
            <p:nvPr/>
          </p:nvSpPr>
          <p:spPr>
            <a:xfrm>
              <a:off x="1809304" y="2570246"/>
              <a:ext cx="1912648" cy="1102844"/>
            </a:xfrm>
            <a:custGeom>
              <a:rect b="b" l="l" r="r" t="t"/>
              <a:pathLst>
                <a:path extrusionOk="0" h="16356" w="28366">
                  <a:moveTo>
                    <a:pt x="26349" y="0"/>
                  </a:moveTo>
                  <a:lnTo>
                    <a:pt x="1" y="15235"/>
                  </a:lnTo>
                  <a:lnTo>
                    <a:pt x="807" y="15952"/>
                  </a:lnTo>
                  <a:lnTo>
                    <a:pt x="1972" y="16356"/>
                  </a:lnTo>
                  <a:lnTo>
                    <a:pt x="28365" y="1121"/>
                  </a:lnTo>
                  <a:lnTo>
                    <a:pt x="26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43"/>
            <p:cNvSpPr/>
            <p:nvPr/>
          </p:nvSpPr>
          <p:spPr>
            <a:xfrm>
              <a:off x="1606887" y="2056584"/>
              <a:ext cx="1791751" cy="1211672"/>
            </a:xfrm>
            <a:custGeom>
              <a:rect b="b" l="l" r="r" t="t"/>
              <a:pathLst>
                <a:path extrusionOk="0" h="17970" w="26573">
                  <a:moveTo>
                    <a:pt x="26124" y="1"/>
                  </a:moveTo>
                  <a:lnTo>
                    <a:pt x="0" y="15101"/>
                  </a:lnTo>
                  <a:lnTo>
                    <a:pt x="0" y="17476"/>
                  </a:lnTo>
                  <a:lnTo>
                    <a:pt x="180" y="17969"/>
                  </a:lnTo>
                  <a:lnTo>
                    <a:pt x="26572" y="2734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43"/>
            <p:cNvSpPr/>
            <p:nvPr/>
          </p:nvSpPr>
          <p:spPr>
            <a:xfrm>
              <a:off x="1588749" y="2038446"/>
              <a:ext cx="1809889" cy="1048498"/>
            </a:xfrm>
            <a:custGeom>
              <a:rect b="b" l="l" r="r" t="t"/>
              <a:pathLst>
                <a:path extrusionOk="0" h="15550" w="26842">
                  <a:moveTo>
                    <a:pt x="26393" y="1"/>
                  </a:moveTo>
                  <a:lnTo>
                    <a:pt x="1" y="15236"/>
                  </a:lnTo>
                  <a:lnTo>
                    <a:pt x="180" y="15550"/>
                  </a:lnTo>
                  <a:lnTo>
                    <a:pt x="449" y="15505"/>
                  </a:lnTo>
                  <a:lnTo>
                    <a:pt x="26841" y="270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43"/>
            <p:cNvSpPr/>
            <p:nvPr/>
          </p:nvSpPr>
          <p:spPr>
            <a:xfrm>
              <a:off x="1588749" y="3065769"/>
              <a:ext cx="353590" cy="640561"/>
            </a:xfrm>
            <a:custGeom>
              <a:rect b="b" l="l" r="r" t="t"/>
              <a:pathLst>
                <a:path extrusionOk="0" h="9500" w="5244">
                  <a:moveTo>
                    <a:pt x="1" y="0"/>
                  </a:moveTo>
                  <a:lnTo>
                    <a:pt x="1" y="3092"/>
                  </a:lnTo>
                  <a:lnTo>
                    <a:pt x="2958" y="8200"/>
                  </a:lnTo>
                  <a:lnTo>
                    <a:pt x="5243" y="9500"/>
                  </a:lnTo>
                  <a:lnTo>
                    <a:pt x="5243" y="9007"/>
                  </a:lnTo>
                  <a:lnTo>
                    <a:pt x="3272" y="7886"/>
                  </a:lnTo>
                  <a:lnTo>
                    <a:pt x="449" y="3002"/>
                  </a:lnTo>
                  <a:lnTo>
                    <a:pt x="449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43"/>
            <p:cNvSpPr/>
            <p:nvPr/>
          </p:nvSpPr>
          <p:spPr>
            <a:xfrm>
              <a:off x="5135834" y="2337554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43"/>
            <p:cNvSpPr/>
            <p:nvPr/>
          </p:nvSpPr>
          <p:spPr>
            <a:xfrm>
              <a:off x="5075419" y="2222793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4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43"/>
            <p:cNvSpPr/>
            <p:nvPr/>
          </p:nvSpPr>
          <p:spPr>
            <a:xfrm>
              <a:off x="5002935" y="2168379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1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43"/>
            <p:cNvSpPr/>
            <p:nvPr/>
          </p:nvSpPr>
          <p:spPr>
            <a:xfrm>
              <a:off x="4936451" y="2259001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43"/>
            <p:cNvSpPr/>
            <p:nvPr/>
          </p:nvSpPr>
          <p:spPr>
            <a:xfrm>
              <a:off x="5401768" y="2488659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43"/>
            <p:cNvSpPr/>
            <p:nvPr/>
          </p:nvSpPr>
          <p:spPr>
            <a:xfrm>
              <a:off x="5338318" y="2373830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43"/>
            <p:cNvSpPr/>
            <p:nvPr/>
          </p:nvSpPr>
          <p:spPr>
            <a:xfrm>
              <a:off x="5268801" y="2319483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43"/>
            <p:cNvSpPr/>
            <p:nvPr/>
          </p:nvSpPr>
          <p:spPr>
            <a:xfrm>
              <a:off x="5202317" y="2410106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944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5135834" y="2035412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5075419" y="1920651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5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43"/>
            <p:cNvSpPr/>
            <p:nvPr/>
          </p:nvSpPr>
          <p:spPr>
            <a:xfrm>
              <a:off x="5002935" y="1866237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2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43"/>
            <p:cNvSpPr/>
            <p:nvPr/>
          </p:nvSpPr>
          <p:spPr>
            <a:xfrm>
              <a:off x="4936451" y="1956859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8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43"/>
            <p:cNvSpPr/>
            <p:nvPr/>
          </p:nvSpPr>
          <p:spPr>
            <a:xfrm>
              <a:off x="5401768" y="2186517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43"/>
            <p:cNvSpPr/>
            <p:nvPr/>
          </p:nvSpPr>
          <p:spPr>
            <a:xfrm>
              <a:off x="5338318" y="2071688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43"/>
            <p:cNvSpPr/>
            <p:nvPr/>
          </p:nvSpPr>
          <p:spPr>
            <a:xfrm>
              <a:off x="5268801" y="2017341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43"/>
            <p:cNvSpPr/>
            <p:nvPr/>
          </p:nvSpPr>
          <p:spPr>
            <a:xfrm>
              <a:off x="5202317" y="2107964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899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43"/>
            <p:cNvSpPr/>
            <p:nvPr/>
          </p:nvSpPr>
          <p:spPr>
            <a:xfrm>
              <a:off x="3721882" y="2533970"/>
              <a:ext cx="661733" cy="809804"/>
            </a:xfrm>
            <a:custGeom>
              <a:rect b="b" l="l" r="r" t="t"/>
              <a:pathLst>
                <a:path extrusionOk="0" h="12010" w="9814">
                  <a:moveTo>
                    <a:pt x="2868" y="1"/>
                  </a:moveTo>
                  <a:lnTo>
                    <a:pt x="0" y="1659"/>
                  </a:lnTo>
                  <a:lnTo>
                    <a:pt x="0" y="6363"/>
                  </a:lnTo>
                  <a:lnTo>
                    <a:pt x="9813" y="12009"/>
                  </a:lnTo>
                  <a:lnTo>
                    <a:pt x="9813" y="7349"/>
                  </a:lnTo>
                  <a:lnTo>
                    <a:pt x="6946" y="2375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43"/>
            <p:cNvSpPr/>
            <p:nvPr/>
          </p:nvSpPr>
          <p:spPr>
            <a:xfrm>
              <a:off x="3776228" y="2618591"/>
              <a:ext cx="549939" cy="673803"/>
            </a:xfrm>
            <a:custGeom>
              <a:rect b="b" l="l" r="r" t="t"/>
              <a:pathLst>
                <a:path extrusionOk="0" h="9993" w="8156">
                  <a:moveTo>
                    <a:pt x="2420" y="0"/>
                  </a:moveTo>
                  <a:lnTo>
                    <a:pt x="1" y="1389"/>
                  </a:lnTo>
                  <a:lnTo>
                    <a:pt x="1" y="5288"/>
                  </a:lnTo>
                  <a:lnTo>
                    <a:pt x="8156" y="9993"/>
                  </a:lnTo>
                  <a:lnTo>
                    <a:pt x="8156" y="6094"/>
                  </a:lnTo>
                  <a:lnTo>
                    <a:pt x="5781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43"/>
            <p:cNvSpPr/>
            <p:nvPr/>
          </p:nvSpPr>
          <p:spPr>
            <a:xfrm>
              <a:off x="1942271" y="2920733"/>
              <a:ext cx="2441347" cy="1411055"/>
            </a:xfrm>
            <a:custGeom>
              <a:rect b="b" l="l" r="r" t="t"/>
              <a:pathLst>
                <a:path extrusionOk="0" h="20927" w="36207">
                  <a:moveTo>
                    <a:pt x="26393" y="0"/>
                  </a:moveTo>
                  <a:lnTo>
                    <a:pt x="0" y="15235"/>
                  </a:lnTo>
                  <a:lnTo>
                    <a:pt x="9814" y="20926"/>
                  </a:lnTo>
                  <a:lnTo>
                    <a:pt x="36206" y="5691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43"/>
            <p:cNvSpPr/>
            <p:nvPr/>
          </p:nvSpPr>
          <p:spPr>
            <a:xfrm>
              <a:off x="1963375" y="2666937"/>
              <a:ext cx="1791751" cy="1302295"/>
            </a:xfrm>
            <a:custGeom>
              <a:rect b="b" l="l" r="r" t="t"/>
              <a:pathLst>
                <a:path extrusionOk="0" h="19314" w="26573">
                  <a:moveTo>
                    <a:pt x="26573" y="0"/>
                  </a:moveTo>
                  <a:lnTo>
                    <a:pt x="25363" y="538"/>
                  </a:lnTo>
                  <a:lnTo>
                    <a:pt x="3093" y="13398"/>
                  </a:lnTo>
                  <a:lnTo>
                    <a:pt x="1" y="15101"/>
                  </a:lnTo>
                  <a:lnTo>
                    <a:pt x="1" y="19179"/>
                  </a:lnTo>
                  <a:lnTo>
                    <a:pt x="180" y="19313"/>
                  </a:lnTo>
                  <a:lnTo>
                    <a:pt x="26573" y="4078"/>
                  </a:lnTo>
                  <a:lnTo>
                    <a:pt x="26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43"/>
            <p:cNvSpPr/>
            <p:nvPr/>
          </p:nvSpPr>
          <p:spPr>
            <a:xfrm>
              <a:off x="1942271" y="2645764"/>
              <a:ext cx="1812856" cy="1048498"/>
            </a:xfrm>
            <a:custGeom>
              <a:rect b="b" l="l" r="r" t="t"/>
              <a:pathLst>
                <a:path extrusionOk="0" h="15550" w="26886">
                  <a:moveTo>
                    <a:pt x="26393" y="1"/>
                  </a:moveTo>
                  <a:lnTo>
                    <a:pt x="0" y="15236"/>
                  </a:lnTo>
                  <a:lnTo>
                    <a:pt x="493" y="15549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43"/>
            <p:cNvSpPr/>
            <p:nvPr/>
          </p:nvSpPr>
          <p:spPr>
            <a:xfrm>
              <a:off x="3504293" y="3189633"/>
              <a:ext cx="148138" cy="232692"/>
            </a:xfrm>
            <a:custGeom>
              <a:rect b="b" l="l" r="r" t="t"/>
              <a:pathLst>
                <a:path extrusionOk="0" h="3451" w="2197">
                  <a:moveTo>
                    <a:pt x="1" y="0"/>
                  </a:moveTo>
                  <a:lnTo>
                    <a:pt x="1" y="2510"/>
                  </a:lnTo>
                  <a:lnTo>
                    <a:pt x="1614" y="3451"/>
                  </a:lnTo>
                  <a:lnTo>
                    <a:pt x="2196" y="5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43"/>
            <p:cNvSpPr/>
            <p:nvPr/>
          </p:nvSpPr>
          <p:spPr>
            <a:xfrm>
              <a:off x="3613054" y="3189633"/>
              <a:ext cx="259933" cy="232692"/>
            </a:xfrm>
            <a:custGeom>
              <a:rect b="b" l="l" r="r" t="t"/>
              <a:pathLst>
                <a:path extrusionOk="0" h="3451" w="3855">
                  <a:moveTo>
                    <a:pt x="3855" y="0"/>
                  </a:moveTo>
                  <a:lnTo>
                    <a:pt x="1" y="941"/>
                  </a:lnTo>
                  <a:lnTo>
                    <a:pt x="1" y="3451"/>
                  </a:lnTo>
                  <a:lnTo>
                    <a:pt x="2286" y="3451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43"/>
            <p:cNvSpPr/>
            <p:nvPr/>
          </p:nvSpPr>
          <p:spPr>
            <a:xfrm>
              <a:off x="3767193" y="3189633"/>
              <a:ext cx="105794" cy="232692"/>
            </a:xfrm>
            <a:custGeom>
              <a:rect b="b" l="l" r="r" t="t"/>
              <a:pathLst>
                <a:path extrusionOk="0" h="3451" w="1569">
                  <a:moveTo>
                    <a:pt x="1569" y="0"/>
                  </a:moveTo>
                  <a:lnTo>
                    <a:pt x="0" y="941"/>
                  </a:lnTo>
                  <a:lnTo>
                    <a:pt x="0" y="3451"/>
                  </a:lnTo>
                  <a:lnTo>
                    <a:pt x="1569" y="2510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43"/>
            <p:cNvSpPr/>
            <p:nvPr/>
          </p:nvSpPr>
          <p:spPr>
            <a:xfrm>
              <a:off x="3504293" y="3038529"/>
              <a:ext cx="368694" cy="214622"/>
            </a:xfrm>
            <a:custGeom>
              <a:rect b="b" l="l" r="r" t="t"/>
              <a:pathLst>
                <a:path extrusionOk="0" h="3183" w="5468">
                  <a:moveTo>
                    <a:pt x="1614" y="1"/>
                  </a:moveTo>
                  <a:lnTo>
                    <a:pt x="1" y="942"/>
                  </a:lnTo>
                  <a:lnTo>
                    <a:pt x="1" y="2241"/>
                  </a:lnTo>
                  <a:lnTo>
                    <a:pt x="1614" y="3182"/>
                  </a:lnTo>
                  <a:lnTo>
                    <a:pt x="3899" y="3182"/>
                  </a:lnTo>
                  <a:lnTo>
                    <a:pt x="5468" y="2241"/>
                  </a:lnTo>
                  <a:lnTo>
                    <a:pt x="5468" y="942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43"/>
            <p:cNvSpPr/>
            <p:nvPr/>
          </p:nvSpPr>
          <p:spPr>
            <a:xfrm>
              <a:off x="3528500" y="3159426"/>
              <a:ext cx="126966" cy="72552"/>
            </a:xfrm>
            <a:custGeom>
              <a:rect b="b" l="l" r="r" t="t"/>
              <a:pathLst>
                <a:path extrusionOk="0" h="1076" w="1883">
                  <a:moveTo>
                    <a:pt x="0" y="0"/>
                  </a:moveTo>
                  <a:lnTo>
                    <a:pt x="0" y="269"/>
                  </a:lnTo>
                  <a:lnTo>
                    <a:pt x="1389" y="1076"/>
                  </a:lnTo>
                  <a:lnTo>
                    <a:pt x="1882" y="5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43"/>
            <p:cNvSpPr/>
            <p:nvPr/>
          </p:nvSpPr>
          <p:spPr>
            <a:xfrm>
              <a:off x="3622157" y="3159426"/>
              <a:ext cx="226691" cy="72552"/>
            </a:xfrm>
            <a:custGeom>
              <a:rect b="b" l="l" r="r" t="t"/>
              <a:pathLst>
                <a:path extrusionOk="0" h="1076" w="3362">
                  <a:moveTo>
                    <a:pt x="3361" y="0"/>
                  </a:moveTo>
                  <a:lnTo>
                    <a:pt x="0" y="807"/>
                  </a:lnTo>
                  <a:lnTo>
                    <a:pt x="0" y="1076"/>
                  </a:lnTo>
                  <a:lnTo>
                    <a:pt x="1972" y="1076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43"/>
            <p:cNvSpPr/>
            <p:nvPr/>
          </p:nvSpPr>
          <p:spPr>
            <a:xfrm>
              <a:off x="3755056" y="3159426"/>
              <a:ext cx="93792" cy="72552"/>
            </a:xfrm>
            <a:custGeom>
              <a:rect b="b" l="l" r="r" t="t"/>
              <a:pathLst>
                <a:path extrusionOk="0" h="1076" w="1391">
                  <a:moveTo>
                    <a:pt x="1390" y="0"/>
                  </a:moveTo>
                  <a:lnTo>
                    <a:pt x="1" y="807"/>
                  </a:lnTo>
                  <a:lnTo>
                    <a:pt x="1" y="1076"/>
                  </a:lnTo>
                  <a:lnTo>
                    <a:pt x="1390" y="269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43"/>
            <p:cNvSpPr/>
            <p:nvPr/>
          </p:nvSpPr>
          <p:spPr>
            <a:xfrm>
              <a:off x="3528500" y="3029493"/>
              <a:ext cx="320348" cy="184347"/>
            </a:xfrm>
            <a:custGeom>
              <a:rect b="b" l="l" r="r" t="t"/>
              <a:pathLst>
                <a:path extrusionOk="0" h="2734" w="4751">
                  <a:moveTo>
                    <a:pt x="1389" y="0"/>
                  </a:moveTo>
                  <a:lnTo>
                    <a:pt x="0" y="807"/>
                  </a:lnTo>
                  <a:lnTo>
                    <a:pt x="0" y="1927"/>
                  </a:lnTo>
                  <a:lnTo>
                    <a:pt x="1389" y="2734"/>
                  </a:lnTo>
                  <a:lnTo>
                    <a:pt x="3361" y="2734"/>
                  </a:lnTo>
                  <a:lnTo>
                    <a:pt x="4750" y="1927"/>
                  </a:lnTo>
                  <a:lnTo>
                    <a:pt x="4750" y="807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43"/>
            <p:cNvSpPr/>
            <p:nvPr/>
          </p:nvSpPr>
          <p:spPr>
            <a:xfrm>
              <a:off x="3604019" y="3077839"/>
              <a:ext cx="148138" cy="93724"/>
            </a:xfrm>
            <a:custGeom>
              <a:rect b="b" l="l" r="r" t="t"/>
              <a:pathLst>
                <a:path extrusionOk="0" h="1390" w="2197">
                  <a:moveTo>
                    <a:pt x="1479" y="0"/>
                  </a:moveTo>
                  <a:lnTo>
                    <a:pt x="0" y="672"/>
                  </a:lnTo>
                  <a:lnTo>
                    <a:pt x="1255" y="1389"/>
                  </a:lnTo>
                  <a:lnTo>
                    <a:pt x="2196" y="40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43"/>
            <p:cNvSpPr/>
            <p:nvPr/>
          </p:nvSpPr>
          <p:spPr>
            <a:xfrm>
              <a:off x="3604019" y="3035494"/>
              <a:ext cx="30275" cy="96758"/>
            </a:xfrm>
            <a:custGeom>
              <a:rect b="b" l="l" r="r" t="t"/>
              <a:pathLst>
                <a:path extrusionOk="0" h="1435" w="449">
                  <a:moveTo>
                    <a:pt x="0" y="1"/>
                  </a:moveTo>
                  <a:lnTo>
                    <a:pt x="0" y="1300"/>
                  </a:lnTo>
                  <a:lnTo>
                    <a:pt x="269" y="1435"/>
                  </a:lnTo>
                  <a:lnTo>
                    <a:pt x="449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43"/>
            <p:cNvSpPr/>
            <p:nvPr/>
          </p:nvSpPr>
          <p:spPr>
            <a:xfrm>
              <a:off x="3604019" y="2981148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1" y="0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43"/>
            <p:cNvSpPr/>
            <p:nvPr/>
          </p:nvSpPr>
          <p:spPr>
            <a:xfrm>
              <a:off x="3628158" y="2972045"/>
              <a:ext cx="51447" cy="30342"/>
            </a:xfrm>
            <a:custGeom>
              <a:rect b="b" l="l" r="r" t="t"/>
              <a:pathLst>
                <a:path extrusionOk="0" h="450" w="763">
                  <a:moveTo>
                    <a:pt x="539" y="1"/>
                  </a:moveTo>
                  <a:lnTo>
                    <a:pt x="1" y="315"/>
                  </a:lnTo>
                  <a:lnTo>
                    <a:pt x="270" y="449"/>
                  </a:lnTo>
                  <a:lnTo>
                    <a:pt x="763" y="1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43"/>
            <p:cNvSpPr/>
            <p:nvPr/>
          </p:nvSpPr>
          <p:spPr>
            <a:xfrm>
              <a:off x="3622157" y="2981148"/>
              <a:ext cx="84622" cy="151105"/>
            </a:xfrm>
            <a:custGeom>
              <a:rect b="b" l="l" r="r" t="t"/>
              <a:pathLst>
                <a:path extrusionOk="0" h="2241" w="1255">
                  <a:moveTo>
                    <a:pt x="852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2241"/>
                  </a:lnTo>
                  <a:lnTo>
                    <a:pt x="1255" y="1479"/>
                  </a:lnTo>
                  <a:lnTo>
                    <a:pt x="1255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43"/>
            <p:cNvSpPr/>
            <p:nvPr/>
          </p:nvSpPr>
          <p:spPr>
            <a:xfrm>
              <a:off x="3770227" y="2748524"/>
              <a:ext cx="27241" cy="51380"/>
            </a:xfrm>
            <a:custGeom>
              <a:rect b="b" l="l" r="r" t="t"/>
              <a:pathLst>
                <a:path extrusionOk="0" h="762" w="404">
                  <a:moveTo>
                    <a:pt x="0" y="0"/>
                  </a:moveTo>
                  <a:lnTo>
                    <a:pt x="0" y="627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43"/>
            <p:cNvSpPr/>
            <p:nvPr/>
          </p:nvSpPr>
          <p:spPr>
            <a:xfrm>
              <a:off x="3770227" y="2694110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24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43"/>
            <p:cNvSpPr/>
            <p:nvPr/>
          </p:nvSpPr>
          <p:spPr>
            <a:xfrm>
              <a:off x="3794366" y="2685075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0" y="314"/>
                  </a:lnTo>
                  <a:lnTo>
                    <a:pt x="225" y="448"/>
                  </a:lnTo>
                  <a:lnTo>
                    <a:pt x="762" y="13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43"/>
            <p:cNvSpPr/>
            <p:nvPr/>
          </p:nvSpPr>
          <p:spPr>
            <a:xfrm>
              <a:off x="3785331" y="2694110"/>
              <a:ext cx="84622" cy="120898"/>
            </a:xfrm>
            <a:custGeom>
              <a:rect b="b" l="l" r="r" t="t"/>
              <a:pathLst>
                <a:path extrusionOk="0" h="1793" w="1255">
                  <a:moveTo>
                    <a:pt x="896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79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43"/>
            <p:cNvSpPr/>
            <p:nvPr/>
          </p:nvSpPr>
          <p:spPr>
            <a:xfrm>
              <a:off x="3830642" y="2814940"/>
              <a:ext cx="51380" cy="9170"/>
            </a:xfrm>
            <a:custGeom>
              <a:rect b="b" l="l" r="r" t="t"/>
              <a:pathLst>
                <a:path extrusionOk="0" h="136" w="762">
                  <a:moveTo>
                    <a:pt x="0" y="1"/>
                  </a:moveTo>
                  <a:lnTo>
                    <a:pt x="135" y="46"/>
                  </a:lnTo>
                  <a:lnTo>
                    <a:pt x="359" y="135"/>
                  </a:lnTo>
                  <a:lnTo>
                    <a:pt x="583" y="46"/>
                  </a:lnTo>
                  <a:lnTo>
                    <a:pt x="762" y="1"/>
                  </a:lnTo>
                  <a:lnTo>
                    <a:pt x="583" y="1"/>
                  </a:lnTo>
                  <a:lnTo>
                    <a:pt x="35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43"/>
            <p:cNvSpPr/>
            <p:nvPr/>
          </p:nvSpPr>
          <p:spPr>
            <a:xfrm>
              <a:off x="3818505" y="2805904"/>
              <a:ext cx="72619" cy="15171"/>
            </a:xfrm>
            <a:custGeom>
              <a:rect b="b" l="l" r="r" t="t"/>
              <a:pathLst>
                <a:path extrusionOk="0" h="225" w="1077">
                  <a:moveTo>
                    <a:pt x="225" y="0"/>
                  </a:moveTo>
                  <a:lnTo>
                    <a:pt x="1" y="45"/>
                  </a:lnTo>
                  <a:lnTo>
                    <a:pt x="180" y="135"/>
                  </a:lnTo>
                  <a:lnTo>
                    <a:pt x="539" y="224"/>
                  </a:lnTo>
                  <a:lnTo>
                    <a:pt x="942" y="135"/>
                  </a:lnTo>
                  <a:lnTo>
                    <a:pt x="1076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43"/>
            <p:cNvSpPr/>
            <p:nvPr/>
          </p:nvSpPr>
          <p:spPr>
            <a:xfrm>
              <a:off x="3800435" y="2769628"/>
              <a:ext cx="108828" cy="45379"/>
            </a:xfrm>
            <a:custGeom>
              <a:rect b="b" l="l" r="r" t="t"/>
              <a:pathLst>
                <a:path extrusionOk="0" h="673" w="1614">
                  <a:moveTo>
                    <a:pt x="0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673"/>
                  </a:lnTo>
                  <a:lnTo>
                    <a:pt x="1344" y="583"/>
                  </a:lnTo>
                  <a:lnTo>
                    <a:pt x="1568" y="270"/>
                  </a:lnTo>
                  <a:lnTo>
                    <a:pt x="1613" y="1"/>
                  </a:lnTo>
                  <a:lnTo>
                    <a:pt x="1434" y="46"/>
                  </a:lnTo>
                  <a:lnTo>
                    <a:pt x="1165" y="314"/>
                  </a:lnTo>
                  <a:lnTo>
                    <a:pt x="493" y="314"/>
                  </a:lnTo>
                  <a:lnTo>
                    <a:pt x="224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43"/>
            <p:cNvSpPr/>
            <p:nvPr/>
          </p:nvSpPr>
          <p:spPr>
            <a:xfrm>
              <a:off x="3800435" y="2751490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1"/>
                  </a:moveTo>
                  <a:lnTo>
                    <a:pt x="0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89" y="583"/>
                  </a:lnTo>
                  <a:lnTo>
                    <a:pt x="1613" y="270"/>
                  </a:lnTo>
                  <a:lnTo>
                    <a:pt x="1568" y="1"/>
                  </a:lnTo>
                  <a:lnTo>
                    <a:pt x="1389" y="46"/>
                  </a:lnTo>
                  <a:lnTo>
                    <a:pt x="1076" y="270"/>
                  </a:lnTo>
                  <a:lnTo>
                    <a:pt x="583" y="270"/>
                  </a:lnTo>
                  <a:lnTo>
                    <a:pt x="224" y="4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3803401" y="2721283"/>
              <a:ext cx="102827" cy="57516"/>
            </a:xfrm>
            <a:custGeom>
              <a:rect b="b" l="l" r="r" t="t"/>
              <a:pathLst>
                <a:path extrusionOk="0" h="853" w="1525">
                  <a:moveTo>
                    <a:pt x="404" y="1"/>
                  </a:moveTo>
                  <a:lnTo>
                    <a:pt x="225" y="135"/>
                  </a:lnTo>
                  <a:lnTo>
                    <a:pt x="1" y="449"/>
                  </a:lnTo>
                  <a:lnTo>
                    <a:pt x="225" y="718"/>
                  </a:lnTo>
                  <a:lnTo>
                    <a:pt x="763" y="852"/>
                  </a:lnTo>
                  <a:lnTo>
                    <a:pt x="1300" y="718"/>
                  </a:lnTo>
                  <a:lnTo>
                    <a:pt x="1524" y="449"/>
                  </a:lnTo>
                  <a:lnTo>
                    <a:pt x="1300" y="135"/>
                  </a:lnTo>
                  <a:lnTo>
                    <a:pt x="1166" y="1"/>
                  </a:lnTo>
                  <a:lnTo>
                    <a:pt x="1166" y="90"/>
                  </a:lnTo>
                  <a:lnTo>
                    <a:pt x="1166" y="270"/>
                  </a:lnTo>
                  <a:lnTo>
                    <a:pt x="987" y="494"/>
                  </a:lnTo>
                  <a:lnTo>
                    <a:pt x="583" y="494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685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3818505" y="2718249"/>
              <a:ext cx="75654" cy="39378"/>
            </a:xfrm>
            <a:custGeom>
              <a:rect b="b" l="l" r="r" t="t"/>
              <a:pathLst>
                <a:path extrusionOk="0" h="584" w="1122">
                  <a:moveTo>
                    <a:pt x="315" y="1"/>
                  </a:moveTo>
                  <a:lnTo>
                    <a:pt x="180" y="46"/>
                  </a:lnTo>
                  <a:lnTo>
                    <a:pt x="1" y="270"/>
                  </a:lnTo>
                  <a:lnTo>
                    <a:pt x="180" y="494"/>
                  </a:lnTo>
                  <a:lnTo>
                    <a:pt x="539" y="583"/>
                  </a:lnTo>
                  <a:lnTo>
                    <a:pt x="942" y="494"/>
                  </a:lnTo>
                  <a:lnTo>
                    <a:pt x="1121" y="270"/>
                  </a:lnTo>
                  <a:lnTo>
                    <a:pt x="942" y="46"/>
                  </a:lnTo>
                  <a:lnTo>
                    <a:pt x="763" y="1"/>
                  </a:lnTo>
                  <a:lnTo>
                    <a:pt x="763" y="1"/>
                  </a:lnTo>
                  <a:lnTo>
                    <a:pt x="808" y="46"/>
                  </a:lnTo>
                  <a:lnTo>
                    <a:pt x="763" y="135"/>
                  </a:lnTo>
                  <a:lnTo>
                    <a:pt x="628" y="225"/>
                  </a:lnTo>
                  <a:lnTo>
                    <a:pt x="494" y="225"/>
                  </a:lnTo>
                  <a:lnTo>
                    <a:pt x="315" y="135"/>
                  </a:lnTo>
                  <a:lnTo>
                    <a:pt x="315" y="4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3833609" y="2718249"/>
              <a:ext cx="42412" cy="21240"/>
            </a:xfrm>
            <a:custGeom>
              <a:rect b="b" l="l" r="r" t="t"/>
              <a:pathLst>
                <a:path extrusionOk="0" h="315" w="629">
                  <a:moveTo>
                    <a:pt x="91" y="1"/>
                  </a:moveTo>
                  <a:lnTo>
                    <a:pt x="1" y="135"/>
                  </a:lnTo>
                  <a:lnTo>
                    <a:pt x="91" y="270"/>
                  </a:lnTo>
                  <a:lnTo>
                    <a:pt x="315" y="315"/>
                  </a:lnTo>
                  <a:lnTo>
                    <a:pt x="539" y="270"/>
                  </a:lnTo>
                  <a:lnTo>
                    <a:pt x="628" y="135"/>
                  </a:lnTo>
                  <a:lnTo>
                    <a:pt x="539" y="1"/>
                  </a:lnTo>
                  <a:lnTo>
                    <a:pt x="449" y="1"/>
                  </a:lnTo>
                  <a:lnTo>
                    <a:pt x="449" y="46"/>
                  </a:lnTo>
                  <a:lnTo>
                    <a:pt x="449" y="91"/>
                  </a:lnTo>
                  <a:lnTo>
                    <a:pt x="225" y="91"/>
                  </a:lnTo>
                  <a:lnTo>
                    <a:pt x="180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3842711" y="2715282"/>
              <a:ext cx="24206" cy="12137"/>
            </a:xfrm>
            <a:custGeom>
              <a:rect b="b" l="l" r="r" t="t"/>
              <a:pathLst>
                <a:path extrusionOk="0" h="180" w="359">
                  <a:moveTo>
                    <a:pt x="180" y="0"/>
                  </a:moveTo>
                  <a:lnTo>
                    <a:pt x="45" y="45"/>
                  </a:lnTo>
                  <a:lnTo>
                    <a:pt x="0" y="90"/>
                  </a:lnTo>
                  <a:lnTo>
                    <a:pt x="45" y="179"/>
                  </a:lnTo>
                  <a:lnTo>
                    <a:pt x="314" y="179"/>
                  </a:lnTo>
                  <a:lnTo>
                    <a:pt x="359" y="90"/>
                  </a:lnTo>
                  <a:lnTo>
                    <a:pt x="31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3661399" y="3098944"/>
              <a:ext cx="51447" cy="6136"/>
            </a:xfrm>
            <a:custGeom>
              <a:rect b="b" l="l" r="r" t="t"/>
              <a:pathLst>
                <a:path extrusionOk="0" h="91" w="763">
                  <a:moveTo>
                    <a:pt x="1" y="1"/>
                  </a:moveTo>
                  <a:lnTo>
                    <a:pt x="180" y="46"/>
                  </a:lnTo>
                  <a:lnTo>
                    <a:pt x="404" y="91"/>
                  </a:lnTo>
                  <a:lnTo>
                    <a:pt x="628" y="46"/>
                  </a:lnTo>
                  <a:lnTo>
                    <a:pt x="763" y="1"/>
                  </a:lnTo>
                  <a:lnTo>
                    <a:pt x="628" y="1"/>
                  </a:lnTo>
                  <a:lnTo>
                    <a:pt x="404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3652364" y="3089908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0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897" y="13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3634226" y="3050598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1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45" y="583"/>
                  </a:lnTo>
                  <a:lnTo>
                    <a:pt x="1524" y="270"/>
                  </a:lnTo>
                  <a:lnTo>
                    <a:pt x="1614" y="1"/>
                  </a:lnTo>
                  <a:lnTo>
                    <a:pt x="1390" y="46"/>
                  </a:lnTo>
                  <a:lnTo>
                    <a:pt x="1121" y="359"/>
                  </a:lnTo>
                  <a:lnTo>
                    <a:pt x="449" y="359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3634226" y="3032528"/>
              <a:ext cx="108828" cy="51380"/>
            </a:xfrm>
            <a:custGeom>
              <a:rect b="b" l="l" r="r" t="t"/>
              <a:pathLst>
                <a:path extrusionOk="0" h="762" w="1614">
                  <a:moveTo>
                    <a:pt x="45" y="0"/>
                  </a:moveTo>
                  <a:lnTo>
                    <a:pt x="1" y="269"/>
                  </a:lnTo>
                  <a:lnTo>
                    <a:pt x="225" y="627"/>
                  </a:lnTo>
                  <a:lnTo>
                    <a:pt x="807" y="762"/>
                  </a:lnTo>
                  <a:lnTo>
                    <a:pt x="1345" y="627"/>
                  </a:lnTo>
                  <a:lnTo>
                    <a:pt x="1614" y="269"/>
                  </a:lnTo>
                  <a:lnTo>
                    <a:pt x="1524" y="0"/>
                  </a:lnTo>
                  <a:lnTo>
                    <a:pt x="1390" y="45"/>
                  </a:lnTo>
                  <a:lnTo>
                    <a:pt x="1031" y="314"/>
                  </a:lnTo>
                  <a:lnTo>
                    <a:pt x="538" y="314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3637260" y="3005287"/>
              <a:ext cx="99793" cy="57516"/>
            </a:xfrm>
            <a:custGeom>
              <a:rect b="b" l="l" r="r" t="t"/>
              <a:pathLst>
                <a:path extrusionOk="0" h="853" w="1480">
                  <a:moveTo>
                    <a:pt x="359" y="1"/>
                  </a:moveTo>
                  <a:lnTo>
                    <a:pt x="224" y="90"/>
                  </a:lnTo>
                  <a:lnTo>
                    <a:pt x="0" y="404"/>
                  </a:lnTo>
                  <a:lnTo>
                    <a:pt x="224" y="718"/>
                  </a:lnTo>
                  <a:lnTo>
                    <a:pt x="762" y="852"/>
                  </a:lnTo>
                  <a:lnTo>
                    <a:pt x="1300" y="718"/>
                  </a:lnTo>
                  <a:lnTo>
                    <a:pt x="1479" y="404"/>
                  </a:lnTo>
                  <a:lnTo>
                    <a:pt x="1300" y="90"/>
                  </a:lnTo>
                  <a:lnTo>
                    <a:pt x="1121" y="1"/>
                  </a:lnTo>
                  <a:lnTo>
                    <a:pt x="1165" y="90"/>
                  </a:lnTo>
                  <a:lnTo>
                    <a:pt x="1165" y="270"/>
                  </a:lnTo>
                  <a:lnTo>
                    <a:pt x="941" y="449"/>
                  </a:lnTo>
                  <a:lnTo>
                    <a:pt x="538" y="449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3649330" y="3002320"/>
              <a:ext cx="75586" cy="39310"/>
            </a:xfrm>
            <a:custGeom>
              <a:rect b="b" l="l" r="r" t="t"/>
              <a:pathLst>
                <a:path extrusionOk="0" h="583" w="1121">
                  <a:moveTo>
                    <a:pt x="807" y="0"/>
                  </a:moveTo>
                  <a:lnTo>
                    <a:pt x="807" y="45"/>
                  </a:lnTo>
                  <a:lnTo>
                    <a:pt x="807" y="134"/>
                  </a:lnTo>
                  <a:lnTo>
                    <a:pt x="628" y="224"/>
                  </a:lnTo>
                  <a:lnTo>
                    <a:pt x="494" y="224"/>
                  </a:lnTo>
                  <a:lnTo>
                    <a:pt x="359" y="134"/>
                  </a:lnTo>
                  <a:lnTo>
                    <a:pt x="314" y="45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180" y="45"/>
                  </a:lnTo>
                  <a:lnTo>
                    <a:pt x="1" y="269"/>
                  </a:lnTo>
                  <a:lnTo>
                    <a:pt x="180" y="493"/>
                  </a:lnTo>
                  <a:lnTo>
                    <a:pt x="583" y="583"/>
                  </a:lnTo>
                  <a:lnTo>
                    <a:pt x="942" y="493"/>
                  </a:lnTo>
                  <a:lnTo>
                    <a:pt x="1121" y="269"/>
                  </a:lnTo>
                  <a:lnTo>
                    <a:pt x="942" y="45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3667468" y="2999286"/>
              <a:ext cx="42344" cy="21172"/>
            </a:xfrm>
            <a:custGeom>
              <a:rect b="b" l="l" r="r" t="t"/>
              <a:pathLst>
                <a:path extrusionOk="0" h="314" w="628">
                  <a:moveTo>
                    <a:pt x="180" y="0"/>
                  </a:moveTo>
                  <a:lnTo>
                    <a:pt x="90" y="45"/>
                  </a:ln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45"/>
                  </a:lnTo>
                  <a:lnTo>
                    <a:pt x="449" y="0"/>
                  </a:lnTo>
                  <a:lnTo>
                    <a:pt x="449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25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3676503" y="2996252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0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4"/>
                  </a:lnTo>
                  <a:lnTo>
                    <a:pt x="315" y="180"/>
                  </a:lnTo>
                  <a:lnTo>
                    <a:pt x="359" y="135"/>
                  </a:lnTo>
                  <a:lnTo>
                    <a:pt x="315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3700709" y="2796802"/>
              <a:ext cx="151105" cy="229725"/>
            </a:xfrm>
            <a:custGeom>
              <a:rect b="b" l="l" r="r" t="t"/>
              <a:pathLst>
                <a:path extrusionOk="0" h="3407" w="2241">
                  <a:moveTo>
                    <a:pt x="1838" y="1"/>
                  </a:moveTo>
                  <a:lnTo>
                    <a:pt x="1569" y="225"/>
                  </a:lnTo>
                  <a:lnTo>
                    <a:pt x="0" y="3182"/>
                  </a:lnTo>
                  <a:lnTo>
                    <a:pt x="359" y="3406"/>
                  </a:lnTo>
                  <a:lnTo>
                    <a:pt x="2241" y="583"/>
                  </a:lnTo>
                  <a:lnTo>
                    <a:pt x="2196" y="22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3679537" y="2787766"/>
              <a:ext cx="145104" cy="223657"/>
            </a:xfrm>
            <a:custGeom>
              <a:rect b="b" l="l" r="r" t="t"/>
              <a:pathLst>
                <a:path extrusionOk="0" h="3317" w="2152">
                  <a:moveTo>
                    <a:pt x="1838" y="1"/>
                  </a:moveTo>
                  <a:lnTo>
                    <a:pt x="1" y="3137"/>
                  </a:lnTo>
                  <a:lnTo>
                    <a:pt x="314" y="3316"/>
                  </a:lnTo>
                  <a:lnTo>
                    <a:pt x="2152" y="13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3724848" y="2811973"/>
              <a:ext cx="142070" cy="223590"/>
            </a:xfrm>
            <a:custGeom>
              <a:rect b="b" l="l" r="r" t="t"/>
              <a:pathLst>
                <a:path extrusionOk="0" h="3316" w="2107">
                  <a:moveTo>
                    <a:pt x="1838" y="0"/>
                  </a:moveTo>
                  <a:lnTo>
                    <a:pt x="1" y="3181"/>
                  </a:lnTo>
                  <a:lnTo>
                    <a:pt x="270" y="3316"/>
                  </a:lnTo>
                  <a:lnTo>
                    <a:pt x="2107" y="1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3631192" y="2663902"/>
              <a:ext cx="205519" cy="126966"/>
            </a:xfrm>
            <a:custGeom>
              <a:rect b="b" l="l" r="r" t="t"/>
              <a:pathLst>
                <a:path extrusionOk="0" h="1883" w="3048">
                  <a:moveTo>
                    <a:pt x="359" y="0"/>
                  </a:moveTo>
                  <a:lnTo>
                    <a:pt x="1" y="314"/>
                  </a:lnTo>
                  <a:lnTo>
                    <a:pt x="2734" y="1882"/>
                  </a:lnTo>
                  <a:lnTo>
                    <a:pt x="3048" y="1703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3655398" y="2618591"/>
              <a:ext cx="199451" cy="160208"/>
            </a:xfrm>
            <a:custGeom>
              <a:rect b="b" l="l" r="r" t="t"/>
              <a:pathLst>
                <a:path extrusionOk="0" h="2376" w="2958">
                  <a:moveTo>
                    <a:pt x="224" y="0"/>
                  </a:moveTo>
                  <a:lnTo>
                    <a:pt x="0" y="807"/>
                  </a:lnTo>
                  <a:lnTo>
                    <a:pt x="2689" y="2375"/>
                  </a:lnTo>
                  <a:lnTo>
                    <a:pt x="2958" y="1972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3670502" y="2618591"/>
              <a:ext cx="184347" cy="132967"/>
            </a:xfrm>
            <a:custGeom>
              <a:rect b="b" l="l" r="r" t="t"/>
              <a:pathLst>
                <a:path extrusionOk="0" h="1972" w="2734">
                  <a:moveTo>
                    <a:pt x="0" y="0"/>
                  </a:moveTo>
                  <a:lnTo>
                    <a:pt x="0" y="404"/>
                  </a:lnTo>
                  <a:lnTo>
                    <a:pt x="2734" y="1972"/>
                  </a:lnTo>
                  <a:lnTo>
                    <a:pt x="2734" y="1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3610087" y="2603487"/>
              <a:ext cx="60482" cy="81655"/>
            </a:xfrm>
            <a:custGeom>
              <a:rect b="b" l="l" r="r" t="t"/>
              <a:pathLst>
                <a:path extrusionOk="0" h="1211" w="897">
                  <a:moveTo>
                    <a:pt x="538" y="0"/>
                  </a:moveTo>
                  <a:lnTo>
                    <a:pt x="224" y="224"/>
                  </a:lnTo>
                  <a:lnTo>
                    <a:pt x="0" y="628"/>
                  </a:lnTo>
                  <a:lnTo>
                    <a:pt x="0" y="1031"/>
                  </a:lnTo>
                  <a:lnTo>
                    <a:pt x="314" y="1210"/>
                  </a:lnTo>
                  <a:lnTo>
                    <a:pt x="672" y="1031"/>
                  </a:lnTo>
                  <a:lnTo>
                    <a:pt x="896" y="628"/>
                  </a:lnTo>
                  <a:lnTo>
                    <a:pt x="896" y="22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5A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3836643" y="278776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1" y="1"/>
                  </a:moveTo>
                  <a:lnTo>
                    <a:pt x="1" y="628"/>
                  </a:lnTo>
                  <a:lnTo>
                    <a:pt x="270" y="762"/>
                  </a:lnTo>
                  <a:lnTo>
                    <a:pt x="449" y="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3836643" y="2733353"/>
              <a:ext cx="75654" cy="63517"/>
            </a:xfrm>
            <a:custGeom>
              <a:rect b="b" l="l" r="r" t="t"/>
              <a:pathLst>
                <a:path extrusionOk="0" h="942" w="1122">
                  <a:moveTo>
                    <a:pt x="1121" y="1"/>
                  </a:moveTo>
                  <a:lnTo>
                    <a:pt x="359" y="180"/>
                  </a:lnTo>
                  <a:lnTo>
                    <a:pt x="1" y="808"/>
                  </a:lnTo>
                  <a:lnTo>
                    <a:pt x="270" y="942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3860849" y="272431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4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3854781" y="2733353"/>
              <a:ext cx="84689" cy="120965"/>
            </a:xfrm>
            <a:custGeom>
              <a:rect b="b" l="l" r="r" t="t"/>
              <a:pathLst>
                <a:path extrusionOk="0" h="1794" w="1256">
                  <a:moveTo>
                    <a:pt x="852" y="1"/>
                  </a:moveTo>
                  <a:lnTo>
                    <a:pt x="359" y="315"/>
                  </a:lnTo>
                  <a:lnTo>
                    <a:pt x="1" y="942"/>
                  </a:lnTo>
                  <a:lnTo>
                    <a:pt x="1" y="1569"/>
                  </a:lnTo>
                  <a:lnTo>
                    <a:pt x="359" y="1793"/>
                  </a:lnTo>
                  <a:lnTo>
                    <a:pt x="852" y="1480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3875953" y="2796802"/>
              <a:ext cx="12137" cy="24274"/>
            </a:xfrm>
            <a:custGeom>
              <a:rect b="b" l="l" r="r" t="t"/>
              <a:pathLst>
                <a:path extrusionOk="0" h="360" w="180">
                  <a:moveTo>
                    <a:pt x="0" y="1"/>
                  </a:moveTo>
                  <a:lnTo>
                    <a:pt x="0" y="270"/>
                  </a:lnTo>
                  <a:lnTo>
                    <a:pt x="90" y="3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3875953" y="2769628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1"/>
                  </a:moveTo>
                  <a:lnTo>
                    <a:pt x="180" y="90"/>
                  </a:lnTo>
                  <a:lnTo>
                    <a:pt x="0" y="404"/>
                  </a:lnTo>
                  <a:lnTo>
                    <a:pt x="90" y="44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3888023" y="276362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69" y="0"/>
                  </a:moveTo>
                  <a:lnTo>
                    <a:pt x="1" y="179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3881954" y="2769628"/>
              <a:ext cx="42412" cy="57516"/>
            </a:xfrm>
            <a:custGeom>
              <a:rect b="b" l="l" r="r" t="t"/>
              <a:pathLst>
                <a:path extrusionOk="0" h="853" w="629">
                  <a:moveTo>
                    <a:pt x="449" y="1"/>
                  </a:moveTo>
                  <a:lnTo>
                    <a:pt x="180" y="135"/>
                  </a:lnTo>
                  <a:lnTo>
                    <a:pt x="1" y="449"/>
                  </a:lnTo>
                  <a:lnTo>
                    <a:pt x="1" y="762"/>
                  </a:lnTo>
                  <a:lnTo>
                    <a:pt x="180" y="852"/>
                  </a:lnTo>
                  <a:lnTo>
                    <a:pt x="449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3513396" y="2600453"/>
              <a:ext cx="27241" cy="51447"/>
            </a:xfrm>
            <a:custGeom>
              <a:rect b="b" l="l" r="r" t="t"/>
              <a:pathLst>
                <a:path extrusionOk="0" h="763" w="404">
                  <a:moveTo>
                    <a:pt x="0" y="0"/>
                  </a:moveTo>
                  <a:lnTo>
                    <a:pt x="0" y="628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3513396" y="254603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3537535" y="2537004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4" y="0"/>
                  </a:moveTo>
                  <a:lnTo>
                    <a:pt x="1" y="314"/>
                  </a:lnTo>
                  <a:lnTo>
                    <a:pt x="225" y="448"/>
                  </a:lnTo>
                  <a:lnTo>
                    <a:pt x="762" y="13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3528500" y="2546039"/>
              <a:ext cx="84622" cy="120965"/>
            </a:xfrm>
            <a:custGeom>
              <a:rect b="b" l="l" r="r" t="t"/>
              <a:pathLst>
                <a:path extrusionOk="0" h="1794" w="1255">
                  <a:moveTo>
                    <a:pt x="896" y="1"/>
                  </a:moveTo>
                  <a:lnTo>
                    <a:pt x="359" y="314"/>
                  </a:lnTo>
                  <a:lnTo>
                    <a:pt x="0" y="942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80"/>
                  </a:lnTo>
                  <a:lnTo>
                    <a:pt x="1255" y="807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3567743" y="2666937"/>
              <a:ext cx="54481" cy="6068"/>
            </a:xfrm>
            <a:custGeom>
              <a:rect b="b" l="l" r="r" t="t"/>
              <a:pathLst>
                <a:path extrusionOk="0" h="90" w="808">
                  <a:moveTo>
                    <a:pt x="1" y="0"/>
                  </a:moveTo>
                  <a:lnTo>
                    <a:pt x="180" y="45"/>
                  </a:lnTo>
                  <a:lnTo>
                    <a:pt x="404" y="90"/>
                  </a:lnTo>
                  <a:lnTo>
                    <a:pt x="628" y="45"/>
                  </a:lnTo>
                  <a:lnTo>
                    <a:pt x="807" y="0"/>
                  </a:lnTo>
                  <a:lnTo>
                    <a:pt x="628" y="0"/>
                  </a:lnTo>
                  <a:lnTo>
                    <a:pt x="40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3558707" y="2657834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1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941" y="135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3540569" y="2618591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0" y="0"/>
                  </a:moveTo>
                  <a:lnTo>
                    <a:pt x="45" y="269"/>
                  </a:lnTo>
                  <a:lnTo>
                    <a:pt x="269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569" y="269"/>
                  </a:lnTo>
                  <a:lnTo>
                    <a:pt x="1614" y="0"/>
                  </a:lnTo>
                  <a:lnTo>
                    <a:pt x="1390" y="45"/>
                  </a:lnTo>
                  <a:lnTo>
                    <a:pt x="1121" y="359"/>
                  </a:lnTo>
                  <a:lnTo>
                    <a:pt x="493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3540569" y="2600453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0"/>
                  </a:moveTo>
                  <a:lnTo>
                    <a:pt x="0" y="269"/>
                  </a:lnTo>
                  <a:lnTo>
                    <a:pt x="225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614" y="269"/>
                  </a:lnTo>
                  <a:lnTo>
                    <a:pt x="1569" y="0"/>
                  </a:lnTo>
                  <a:lnTo>
                    <a:pt x="1390" y="45"/>
                  </a:lnTo>
                  <a:lnTo>
                    <a:pt x="1031" y="269"/>
                  </a:lnTo>
                  <a:lnTo>
                    <a:pt x="538" y="269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43"/>
            <p:cNvSpPr/>
            <p:nvPr/>
          </p:nvSpPr>
          <p:spPr>
            <a:xfrm>
              <a:off x="3543604" y="2573280"/>
              <a:ext cx="102760" cy="54414"/>
            </a:xfrm>
            <a:custGeom>
              <a:rect b="b" l="l" r="r" t="t"/>
              <a:pathLst>
                <a:path extrusionOk="0" h="807" w="1524">
                  <a:moveTo>
                    <a:pt x="359" y="0"/>
                  </a:moveTo>
                  <a:lnTo>
                    <a:pt x="224" y="90"/>
                  </a:lnTo>
                  <a:lnTo>
                    <a:pt x="0" y="403"/>
                  </a:lnTo>
                  <a:lnTo>
                    <a:pt x="224" y="717"/>
                  </a:lnTo>
                  <a:lnTo>
                    <a:pt x="762" y="807"/>
                  </a:lnTo>
                  <a:lnTo>
                    <a:pt x="1300" y="717"/>
                  </a:lnTo>
                  <a:lnTo>
                    <a:pt x="1524" y="403"/>
                  </a:lnTo>
                  <a:lnTo>
                    <a:pt x="1300" y="90"/>
                  </a:lnTo>
                  <a:lnTo>
                    <a:pt x="1165" y="0"/>
                  </a:lnTo>
                  <a:lnTo>
                    <a:pt x="1165" y="45"/>
                  </a:lnTo>
                  <a:lnTo>
                    <a:pt x="1165" y="224"/>
                  </a:lnTo>
                  <a:lnTo>
                    <a:pt x="941" y="448"/>
                  </a:lnTo>
                  <a:lnTo>
                    <a:pt x="538" y="448"/>
                  </a:lnTo>
                  <a:lnTo>
                    <a:pt x="359" y="224"/>
                  </a:lnTo>
                  <a:lnTo>
                    <a:pt x="359" y="4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43"/>
            <p:cNvSpPr/>
            <p:nvPr/>
          </p:nvSpPr>
          <p:spPr>
            <a:xfrm>
              <a:off x="3558707" y="2567212"/>
              <a:ext cx="72552" cy="42344"/>
            </a:xfrm>
            <a:custGeom>
              <a:rect b="b" l="l" r="r" t="t"/>
              <a:pathLst>
                <a:path extrusionOk="0" h="628" w="1076">
                  <a:moveTo>
                    <a:pt x="314" y="0"/>
                  </a:moveTo>
                  <a:lnTo>
                    <a:pt x="135" y="90"/>
                  </a:lnTo>
                  <a:lnTo>
                    <a:pt x="0" y="314"/>
                  </a:lnTo>
                  <a:lnTo>
                    <a:pt x="135" y="538"/>
                  </a:lnTo>
                  <a:lnTo>
                    <a:pt x="538" y="628"/>
                  </a:lnTo>
                  <a:lnTo>
                    <a:pt x="941" y="538"/>
                  </a:lnTo>
                  <a:lnTo>
                    <a:pt x="1076" y="314"/>
                  </a:lnTo>
                  <a:lnTo>
                    <a:pt x="941" y="90"/>
                  </a:lnTo>
                  <a:lnTo>
                    <a:pt x="762" y="0"/>
                  </a:lnTo>
                  <a:lnTo>
                    <a:pt x="762" y="90"/>
                  </a:lnTo>
                  <a:lnTo>
                    <a:pt x="762" y="180"/>
                  </a:lnTo>
                  <a:lnTo>
                    <a:pt x="628" y="225"/>
                  </a:lnTo>
                  <a:lnTo>
                    <a:pt x="448" y="225"/>
                  </a:lnTo>
                  <a:lnTo>
                    <a:pt x="314" y="180"/>
                  </a:lnTo>
                  <a:lnTo>
                    <a:pt x="269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43"/>
            <p:cNvSpPr/>
            <p:nvPr/>
          </p:nvSpPr>
          <p:spPr>
            <a:xfrm>
              <a:off x="3573811" y="2567212"/>
              <a:ext cx="42344" cy="21240"/>
            </a:xfrm>
            <a:custGeom>
              <a:rect b="b" l="l" r="r" t="t"/>
              <a:pathLst>
                <a:path extrusionOk="0" h="315" w="628">
                  <a:moveTo>
                    <a:pt x="90" y="0"/>
                  </a:move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0"/>
                  </a:lnTo>
                  <a:lnTo>
                    <a:pt x="448" y="0"/>
                  </a:lnTo>
                  <a:lnTo>
                    <a:pt x="448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69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43"/>
            <p:cNvSpPr/>
            <p:nvPr/>
          </p:nvSpPr>
          <p:spPr>
            <a:xfrm>
              <a:off x="3582846" y="256417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1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5"/>
                  </a:lnTo>
                  <a:lnTo>
                    <a:pt x="314" y="180"/>
                  </a:lnTo>
                  <a:lnTo>
                    <a:pt x="359" y="135"/>
                  </a:lnTo>
                  <a:lnTo>
                    <a:pt x="31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43"/>
            <p:cNvSpPr/>
            <p:nvPr/>
          </p:nvSpPr>
          <p:spPr>
            <a:xfrm>
              <a:off x="3431809" y="2642730"/>
              <a:ext cx="154139" cy="111862"/>
            </a:xfrm>
            <a:custGeom>
              <a:rect b="b" l="l" r="r" t="t"/>
              <a:pathLst>
                <a:path extrusionOk="0" h="1659" w="2286">
                  <a:moveTo>
                    <a:pt x="2286" y="1"/>
                  </a:moveTo>
                  <a:lnTo>
                    <a:pt x="0" y="1211"/>
                  </a:lnTo>
                  <a:lnTo>
                    <a:pt x="135" y="1659"/>
                  </a:lnTo>
                  <a:lnTo>
                    <a:pt x="2286" y="404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43"/>
            <p:cNvSpPr/>
            <p:nvPr/>
          </p:nvSpPr>
          <p:spPr>
            <a:xfrm>
              <a:off x="3398567" y="2615557"/>
              <a:ext cx="187381" cy="111862"/>
            </a:xfrm>
            <a:custGeom>
              <a:rect b="b" l="l" r="r" t="t"/>
              <a:pathLst>
                <a:path extrusionOk="0" h="1659" w="2779">
                  <a:moveTo>
                    <a:pt x="2555" y="0"/>
                  </a:moveTo>
                  <a:lnTo>
                    <a:pt x="0" y="1031"/>
                  </a:lnTo>
                  <a:lnTo>
                    <a:pt x="628" y="1658"/>
                  </a:lnTo>
                  <a:lnTo>
                    <a:pt x="2779" y="404"/>
                  </a:lnTo>
                  <a:lnTo>
                    <a:pt x="25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43"/>
            <p:cNvSpPr/>
            <p:nvPr/>
          </p:nvSpPr>
          <p:spPr>
            <a:xfrm>
              <a:off x="3398567" y="2600453"/>
              <a:ext cx="172277" cy="99793"/>
            </a:xfrm>
            <a:custGeom>
              <a:rect b="b" l="l" r="r" t="t"/>
              <a:pathLst>
                <a:path extrusionOk="0" h="1480" w="2555">
                  <a:moveTo>
                    <a:pt x="2196" y="0"/>
                  </a:moveTo>
                  <a:lnTo>
                    <a:pt x="0" y="1255"/>
                  </a:lnTo>
                  <a:lnTo>
                    <a:pt x="359" y="1479"/>
                  </a:lnTo>
                  <a:lnTo>
                    <a:pt x="2555" y="224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43"/>
            <p:cNvSpPr/>
            <p:nvPr/>
          </p:nvSpPr>
          <p:spPr>
            <a:xfrm>
              <a:off x="3380429" y="2685075"/>
              <a:ext cx="60482" cy="81587"/>
            </a:xfrm>
            <a:custGeom>
              <a:rect b="b" l="l" r="r" t="t"/>
              <a:pathLst>
                <a:path extrusionOk="0" h="1210" w="897">
                  <a:moveTo>
                    <a:pt x="269" y="0"/>
                  </a:moveTo>
                  <a:lnTo>
                    <a:pt x="1" y="134"/>
                  </a:lnTo>
                  <a:lnTo>
                    <a:pt x="1" y="538"/>
                  </a:lnTo>
                  <a:lnTo>
                    <a:pt x="269" y="986"/>
                  </a:lnTo>
                  <a:lnTo>
                    <a:pt x="628" y="1210"/>
                  </a:lnTo>
                  <a:lnTo>
                    <a:pt x="897" y="1031"/>
                  </a:lnTo>
                  <a:lnTo>
                    <a:pt x="897" y="627"/>
                  </a:lnTo>
                  <a:lnTo>
                    <a:pt x="628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39C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43"/>
            <p:cNvSpPr/>
            <p:nvPr/>
          </p:nvSpPr>
          <p:spPr>
            <a:xfrm>
              <a:off x="3422706" y="2730386"/>
              <a:ext cx="27308" cy="48413"/>
            </a:xfrm>
            <a:custGeom>
              <a:rect b="b" l="l" r="r" t="t"/>
              <a:pathLst>
                <a:path extrusionOk="0" h="718" w="405">
                  <a:moveTo>
                    <a:pt x="1" y="0"/>
                  </a:moveTo>
                  <a:lnTo>
                    <a:pt x="180" y="717"/>
                  </a:lnTo>
                  <a:lnTo>
                    <a:pt x="404" y="58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43"/>
            <p:cNvSpPr/>
            <p:nvPr/>
          </p:nvSpPr>
          <p:spPr>
            <a:xfrm>
              <a:off x="3377395" y="2679006"/>
              <a:ext cx="72619" cy="60482"/>
            </a:xfrm>
            <a:custGeom>
              <a:rect b="b" l="l" r="r" t="t"/>
              <a:pathLst>
                <a:path extrusionOk="0" h="897" w="1077">
                  <a:moveTo>
                    <a:pt x="1" y="0"/>
                  </a:moveTo>
                  <a:lnTo>
                    <a:pt x="852" y="897"/>
                  </a:lnTo>
                  <a:lnTo>
                    <a:pt x="1076" y="762"/>
                  </a:lnTo>
                  <a:lnTo>
                    <a:pt x="718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43"/>
            <p:cNvSpPr/>
            <p:nvPr/>
          </p:nvSpPr>
          <p:spPr>
            <a:xfrm>
              <a:off x="3377395" y="2669903"/>
              <a:ext cx="48413" cy="27308"/>
            </a:xfrm>
            <a:custGeom>
              <a:rect b="b" l="l" r="r" t="t"/>
              <a:pathLst>
                <a:path extrusionOk="0" h="405" w="718">
                  <a:moveTo>
                    <a:pt x="225" y="1"/>
                  </a:moveTo>
                  <a:lnTo>
                    <a:pt x="1" y="135"/>
                  </a:lnTo>
                  <a:lnTo>
                    <a:pt x="494" y="404"/>
                  </a:lnTo>
                  <a:lnTo>
                    <a:pt x="718" y="27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43"/>
            <p:cNvSpPr/>
            <p:nvPr/>
          </p:nvSpPr>
          <p:spPr>
            <a:xfrm>
              <a:off x="3353256" y="2679006"/>
              <a:ext cx="81655" cy="111862"/>
            </a:xfrm>
            <a:custGeom>
              <a:rect b="b" l="l" r="r" t="t"/>
              <a:pathLst>
                <a:path extrusionOk="0" h="1659" w="1211">
                  <a:moveTo>
                    <a:pt x="359" y="0"/>
                  </a:moveTo>
                  <a:lnTo>
                    <a:pt x="0" y="180"/>
                  </a:lnTo>
                  <a:lnTo>
                    <a:pt x="0" y="762"/>
                  </a:lnTo>
                  <a:lnTo>
                    <a:pt x="359" y="1390"/>
                  </a:lnTo>
                  <a:lnTo>
                    <a:pt x="852" y="1658"/>
                  </a:lnTo>
                  <a:lnTo>
                    <a:pt x="1210" y="1479"/>
                  </a:lnTo>
                  <a:lnTo>
                    <a:pt x="1210" y="897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43"/>
            <p:cNvSpPr/>
            <p:nvPr/>
          </p:nvSpPr>
          <p:spPr>
            <a:xfrm>
              <a:off x="3404636" y="2736387"/>
              <a:ext cx="18138" cy="33309"/>
            </a:xfrm>
            <a:custGeom>
              <a:rect b="b" l="l" r="r" t="t"/>
              <a:pathLst>
                <a:path extrusionOk="0" h="494" w="269">
                  <a:moveTo>
                    <a:pt x="269" y="1"/>
                  </a:moveTo>
                  <a:lnTo>
                    <a:pt x="0" y="46"/>
                  </a:lnTo>
                  <a:lnTo>
                    <a:pt x="134" y="494"/>
                  </a:lnTo>
                  <a:lnTo>
                    <a:pt x="269" y="40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43"/>
            <p:cNvSpPr/>
            <p:nvPr/>
          </p:nvSpPr>
          <p:spPr>
            <a:xfrm>
              <a:off x="3374361" y="2700178"/>
              <a:ext cx="48413" cy="42344"/>
            </a:xfrm>
            <a:custGeom>
              <a:rect b="b" l="l" r="r" t="t"/>
              <a:pathLst>
                <a:path extrusionOk="0" h="628" w="718">
                  <a:moveTo>
                    <a:pt x="1" y="0"/>
                  </a:moveTo>
                  <a:lnTo>
                    <a:pt x="583" y="627"/>
                  </a:lnTo>
                  <a:lnTo>
                    <a:pt x="718" y="538"/>
                  </a:lnTo>
                  <a:lnTo>
                    <a:pt x="494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43"/>
            <p:cNvSpPr/>
            <p:nvPr/>
          </p:nvSpPr>
          <p:spPr>
            <a:xfrm>
              <a:off x="3374361" y="2694110"/>
              <a:ext cx="33309" cy="21240"/>
            </a:xfrm>
            <a:custGeom>
              <a:rect b="b" l="l" r="r" t="t"/>
              <a:pathLst>
                <a:path extrusionOk="0" h="315" w="494">
                  <a:moveTo>
                    <a:pt x="135" y="0"/>
                  </a:moveTo>
                  <a:lnTo>
                    <a:pt x="1" y="90"/>
                  </a:lnTo>
                  <a:lnTo>
                    <a:pt x="359" y="314"/>
                  </a:lnTo>
                  <a:lnTo>
                    <a:pt x="494" y="22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43"/>
            <p:cNvSpPr/>
            <p:nvPr/>
          </p:nvSpPr>
          <p:spPr>
            <a:xfrm>
              <a:off x="3356290" y="2700178"/>
              <a:ext cx="57448" cy="78620"/>
            </a:xfrm>
            <a:custGeom>
              <a:rect b="b" l="l" r="r" t="t"/>
              <a:pathLst>
                <a:path extrusionOk="0" h="1166" w="852">
                  <a:moveTo>
                    <a:pt x="269" y="0"/>
                  </a:moveTo>
                  <a:lnTo>
                    <a:pt x="0" y="135"/>
                  </a:lnTo>
                  <a:lnTo>
                    <a:pt x="0" y="538"/>
                  </a:lnTo>
                  <a:lnTo>
                    <a:pt x="269" y="986"/>
                  </a:lnTo>
                  <a:lnTo>
                    <a:pt x="627" y="1165"/>
                  </a:lnTo>
                  <a:lnTo>
                    <a:pt x="851" y="1031"/>
                  </a:lnTo>
                  <a:lnTo>
                    <a:pt x="851" y="627"/>
                  </a:lnTo>
                  <a:lnTo>
                    <a:pt x="627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43"/>
            <p:cNvSpPr/>
            <p:nvPr/>
          </p:nvSpPr>
          <p:spPr>
            <a:xfrm>
              <a:off x="3253531" y="2663902"/>
              <a:ext cx="250830" cy="166209"/>
            </a:xfrm>
            <a:custGeom>
              <a:rect b="b" l="l" r="r" t="t"/>
              <a:pathLst>
                <a:path extrusionOk="0" h="2465" w="3720">
                  <a:moveTo>
                    <a:pt x="1" y="0"/>
                  </a:moveTo>
                  <a:lnTo>
                    <a:pt x="3541" y="2465"/>
                  </a:lnTo>
                  <a:lnTo>
                    <a:pt x="3720" y="2375"/>
                  </a:lnTo>
                  <a:lnTo>
                    <a:pt x="3720" y="19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43"/>
            <p:cNvSpPr/>
            <p:nvPr/>
          </p:nvSpPr>
          <p:spPr>
            <a:xfrm>
              <a:off x="3253531" y="2654800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180" y="1"/>
                  </a:moveTo>
                  <a:lnTo>
                    <a:pt x="1" y="135"/>
                  </a:lnTo>
                  <a:lnTo>
                    <a:pt x="3541" y="2152"/>
                  </a:lnTo>
                  <a:lnTo>
                    <a:pt x="3765" y="2062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43"/>
            <p:cNvSpPr/>
            <p:nvPr/>
          </p:nvSpPr>
          <p:spPr>
            <a:xfrm>
              <a:off x="3253531" y="2663902"/>
              <a:ext cx="238761" cy="166209"/>
            </a:xfrm>
            <a:custGeom>
              <a:rect b="b" l="l" r="r" t="t"/>
              <a:pathLst>
                <a:path extrusionOk="0" h="2465" w="3541">
                  <a:moveTo>
                    <a:pt x="1" y="0"/>
                  </a:moveTo>
                  <a:lnTo>
                    <a:pt x="1" y="404"/>
                  </a:lnTo>
                  <a:lnTo>
                    <a:pt x="3541" y="2465"/>
                  </a:lnTo>
                  <a:lnTo>
                    <a:pt x="3541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43"/>
            <p:cNvSpPr/>
            <p:nvPr/>
          </p:nvSpPr>
          <p:spPr>
            <a:xfrm>
              <a:off x="3202151" y="2688041"/>
              <a:ext cx="84689" cy="66551"/>
            </a:xfrm>
            <a:custGeom>
              <a:rect b="b" l="l" r="r" t="t"/>
              <a:pathLst>
                <a:path extrusionOk="0" h="987" w="1256">
                  <a:moveTo>
                    <a:pt x="1255" y="1"/>
                  </a:moveTo>
                  <a:lnTo>
                    <a:pt x="1" y="673"/>
                  </a:lnTo>
                  <a:lnTo>
                    <a:pt x="1" y="987"/>
                  </a:lnTo>
                  <a:lnTo>
                    <a:pt x="1255" y="270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43"/>
            <p:cNvSpPr/>
            <p:nvPr/>
          </p:nvSpPr>
          <p:spPr>
            <a:xfrm>
              <a:off x="3168910" y="2739421"/>
              <a:ext cx="42412" cy="48413"/>
            </a:xfrm>
            <a:custGeom>
              <a:rect b="b" l="l" r="r" t="t"/>
              <a:pathLst>
                <a:path extrusionOk="0" h="718" w="629">
                  <a:moveTo>
                    <a:pt x="628" y="1"/>
                  </a:moveTo>
                  <a:lnTo>
                    <a:pt x="91" y="225"/>
                  </a:lnTo>
                  <a:lnTo>
                    <a:pt x="1" y="404"/>
                  </a:lnTo>
                  <a:lnTo>
                    <a:pt x="1" y="718"/>
                  </a:lnTo>
                  <a:lnTo>
                    <a:pt x="628" y="3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43"/>
            <p:cNvSpPr/>
            <p:nvPr/>
          </p:nvSpPr>
          <p:spPr>
            <a:xfrm>
              <a:off x="3147805" y="2669903"/>
              <a:ext cx="139036" cy="96758"/>
            </a:xfrm>
            <a:custGeom>
              <a:rect b="b" l="l" r="r" t="t"/>
              <a:pathLst>
                <a:path extrusionOk="0" h="1435" w="2062">
                  <a:moveTo>
                    <a:pt x="1613" y="1"/>
                  </a:moveTo>
                  <a:lnTo>
                    <a:pt x="672" y="539"/>
                  </a:lnTo>
                  <a:lnTo>
                    <a:pt x="0" y="1256"/>
                  </a:lnTo>
                  <a:lnTo>
                    <a:pt x="314" y="1435"/>
                  </a:lnTo>
                  <a:lnTo>
                    <a:pt x="941" y="1032"/>
                  </a:lnTo>
                  <a:lnTo>
                    <a:pt x="807" y="942"/>
                  </a:lnTo>
                  <a:lnTo>
                    <a:pt x="2061" y="270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43"/>
            <p:cNvSpPr/>
            <p:nvPr/>
          </p:nvSpPr>
          <p:spPr>
            <a:xfrm>
              <a:off x="3147805" y="2754525"/>
              <a:ext cx="21172" cy="33309"/>
            </a:xfrm>
            <a:custGeom>
              <a:rect b="b" l="l" r="r" t="t"/>
              <a:pathLst>
                <a:path extrusionOk="0" h="494" w="314">
                  <a:moveTo>
                    <a:pt x="0" y="1"/>
                  </a:moveTo>
                  <a:lnTo>
                    <a:pt x="0" y="314"/>
                  </a:lnTo>
                  <a:lnTo>
                    <a:pt x="314" y="494"/>
                  </a:lnTo>
                  <a:lnTo>
                    <a:pt x="314" y="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43"/>
            <p:cNvSpPr/>
            <p:nvPr/>
          </p:nvSpPr>
          <p:spPr>
            <a:xfrm>
              <a:off x="3323049" y="2787766"/>
              <a:ext cx="166209" cy="78620"/>
            </a:xfrm>
            <a:custGeom>
              <a:rect b="b" l="l" r="r" t="t"/>
              <a:pathLst>
                <a:path extrusionOk="0" h="1166" w="2465">
                  <a:moveTo>
                    <a:pt x="2061" y="1"/>
                  </a:moveTo>
                  <a:lnTo>
                    <a:pt x="807" y="717"/>
                  </a:lnTo>
                  <a:lnTo>
                    <a:pt x="717" y="628"/>
                  </a:lnTo>
                  <a:lnTo>
                    <a:pt x="0" y="1031"/>
                  </a:lnTo>
                  <a:lnTo>
                    <a:pt x="269" y="1166"/>
                  </a:lnTo>
                  <a:lnTo>
                    <a:pt x="1524" y="807"/>
                  </a:lnTo>
                  <a:lnTo>
                    <a:pt x="2465" y="269"/>
                  </a:lnTo>
                  <a:lnTo>
                    <a:pt x="2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43"/>
            <p:cNvSpPr/>
            <p:nvPr/>
          </p:nvSpPr>
          <p:spPr>
            <a:xfrm>
              <a:off x="3425741" y="2805904"/>
              <a:ext cx="63517" cy="54414"/>
            </a:xfrm>
            <a:custGeom>
              <a:rect b="b" l="l" r="r" t="t"/>
              <a:pathLst>
                <a:path extrusionOk="0" h="807" w="942">
                  <a:moveTo>
                    <a:pt x="942" y="0"/>
                  </a:moveTo>
                  <a:lnTo>
                    <a:pt x="1" y="538"/>
                  </a:lnTo>
                  <a:lnTo>
                    <a:pt x="1" y="807"/>
                  </a:lnTo>
                  <a:lnTo>
                    <a:pt x="942" y="269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43"/>
            <p:cNvSpPr/>
            <p:nvPr/>
          </p:nvSpPr>
          <p:spPr>
            <a:xfrm>
              <a:off x="3341187" y="2842180"/>
              <a:ext cx="84622" cy="45379"/>
            </a:xfrm>
            <a:custGeom>
              <a:rect b="b" l="l" r="r" t="t"/>
              <a:pathLst>
                <a:path extrusionOk="0" h="673" w="1255">
                  <a:moveTo>
                    <a:pt x="1255" y="0"/>
                  </a:moveTo>
                  <a:lnTo>
                    <a:pt x="0" y="359"/>
                  </a:lnTo>
                  <a:lnTo>
                    <a:pt x="0" y="672"/>
                  </a:lnTo>
                  <a:lnTo>
                    <a:pt x="1255" y="26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43"/>
            <p:cNvSpPr/>
            <p:nvPr/>
          </p:nvSpPr>
          <p:spPr>
            <a:xfrm>
              <a:off x="3323049" y="2857284"/>
              <a:ext cx="18205" cy="30275"/>
            </a:xfrm>
            <a:custGeom>
              <a:rect b="b" l="l" r="r" t="t"/>
              <a:pathLst>
                <a:path extrusionOk="0" h="449" w="270">
                  <a:moveTo>
                    <a:pt x="0" y="0"/>
                  </a:moveTo>
                  <a:lnTo>
                    <a:pt x="0" y="269"/>
                  </a:lnTo>
                  <a:lnTo>
                    <a:pt x="269" y="448"/>
                  </a:lnTo>
                  <a:lnTo>
                    <a:pt x="269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43"/>
            <p:cNvSpPr/>
            <p:nvPr/>
          </p:nvSpPr>
          <p:spPr>
            <a:xfrm>
              <a:off x="3579880" y="263969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0" y="1"/>
                  </a:moveTo>
                  <a:lnTo>
                    <a:pt x="0" y="583"/>
                  </a:lnTo>
                  <a:lnTo>
                    <a:pt x="269" y="763"/>
                  </a:lnTo>
                  <a:lnTo>
                    <a:pt x="448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43"/>
            <p:cNvSpPr/>
            <p:nvPr/>
          </p:nvSpPr>
          <p:spPr>
            <a:xfrm>
              <a:off x="3579880" y="258534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43"/>
            <p:cNvSpPr/>
            <p:nvPr/>
          </p:nvSpPr>
          <p:spPr>
            <a:xfrm>
              <a:off x="3604019" y="257624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5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43"/>
            <p:cNvSpPr/>
            <p:nvPr/>
          </p:nvSpPr>
          <p:spPr>
            <a:xfrm>
              <a:off x="3597950" y="2585349"/>
              <a:ext cx="84689" cy="117863"/>
            </a:xfrm>
            <a:custGeom>
              <a:rect b="b" l="l" r="r" t="t"/>
              <a:pathLst>
                <a:path extrusionOk="0" h="1748" w="1256">
                  <a:moveTo>
                    <a:pt x="852" y="0"/>
                  </a:moveTo>
                  <a:lnTo>
                    <a:pt x="359" y="314"/>
                  </a:lnTo>
                  <a:lnTo>
                    <a:pt x="1" y="941"/>
                  </a:lnTo>
                  <a:lnTo>
                    <a:pt x="1" y="1569"/>
                  </a:lnTo>
                  <a:lnTo>
                    <a:pt x="359" y="1748"/>
                  </a:lnTo>
                  <a:lnTo>
                    <a:pt x="852" y="1479"/>
                  </a:lnTo>
                  <a:lnTo>
                    <a:pt x="1256" y="807"/>
                  </a:lnTo>
                  <a:lnTo>
                    <a:pt x="1256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43"/>
            <p:cNvSpPr/>
            <p:nvPr/>
          </p:nvSpPr>
          <p:spPr>
            <a:xfrm>
              <a:off x="3619122" y="2648799"/>
              <a:ext cx="12137" cy="24206"/>
            </a:xfrm>
            <a:custGeom>
              <a:rect b="b" l="l" r="r" t="t"/>
              <a:pathLst>
                <a:path extrusionOk="0" h="359" w="180">
                  <a:moveTo>
                    <a:pt x="1" y="0"/>
                  </a:moveTo>
                  <a:lnTo>
                    <a:pt x="1" y="269"/>
                  </a:lnTo>
                  <a:lnTo>
                    <a:pt x="90" y="35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43"/>
            <p:cNvSpPr/>
            <p:nvPr/>
          </p:nvSpPr>
          <p:spPr>
            <a:xfrm>
              <a:off x="3619122" y="2621625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0"/>
                  </a:moveTo>
                  <a:lnTo>
                    <a:pt x="180" y="45"/>
                  </a:lnTo>
                  <a:lnTo>
                    <a:pt x="1" y="403"/>
                  </a:lnTo>
                  <a:lnTo>
                    <a:pt x="90" y="44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43"/>
            <p:cNvSpPr/>
            <p:nvPr/>
          </p:nvSpPr>
          <p:spPr>
            <a:xfrm>
              <a:off x="3631192" y="261555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25" y="0"/>
                  </a:moveTo>
                  <a:lnTo>
                    <a:pt x="1" y="135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43"/>
            <p:cNvSpPr/>
            <p:nvPr/>
          </p:nvSpPr>
          <p:spPr>
            <a:xfrm>
              <a:off x="3625191" y="2621625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0"/>
                  </a:moveTo>
                  <a:lnTo>
                    <a:pt x="179" y="134"/>
                  </a:lnTo>
                  <a:lnTo>
                    <a:pt x="0" y="448"/>
                  </a:lnTo>
                  <a:lnTo>
                    <a:pt x="0" y="762"/>
                  </a:lnTo>
                  <a:lnTo>
                    <a:pt x="179" y="851"/>
                  </a:lnTo>
                  <a:lnTo>
                    <a:pt x="448" y="717"/>
                  </a:lnTo>
                  <a:lnTo>
                    <a:pt x="627" y="403"/>
                  </a:lnTo>
                  <a:lnTo>
                    <a:pt x="627" y="90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43"/>
            <p:cNvSpPr/>
            <p:nvPr/>
          </p:nvSpPr>
          <p:spPr>
            <a:xfrm>
              <a:off x="3673536" y="3074805"/>
              <a:ext cx="27241" cy="96758"/>
            </a:xfrm>
            <a:custGeom>
              <a:rect b="b" l="l" r="r" t="t"/>
              <a:pathLst>
                <a:path extrusionOk="0" h="1435" w="404">
                  <a:moveTo>
                    <a:pt x="0" y="0"/>
                  </a:moveTo>
                  <a:lnTo>
                    <a:pt x="0" y="1300"/>
                  </a:lnTo>
                  <a:lnTo>
                    <a:pt x="224" y="1434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43"/>
            <p:cNvSpPr/>
            <p:nvPr/>
          </p:nvSpPr>
          <p:spPr>
            <a:xfrm>
              <a:off x="3673536" y="3020391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43"/>
            <p:cNvSpPr/>
            <p:nvPr/>
          </p:nvSpPr>
          <p:spPr>
            <a:xfrm>
              <a:off x="3697675" y="3011356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1" y="314"/>
                  </a:lnTo>
                  <a:lnTo>
                    <a:pt x="225" y="449"/>
                  </a:lnTo>
                  <a:lnTo>
                    <a:pt x="762" y="13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43"/>
            <p:cNvSpPr/>
            <p:nvPr/>
          </p:nvSpPr>
          <p:spPr>
            <a:xfrm>
              <a:off x="3688640" y="3020391"/>
              <a:ext cx="84622" cy="151172"/>
            </a:xfrm>
            <a:custGeom>
              <a:rect b="b" l="l" r="r" t="t"/>
              <a:pathLst>
                <a:path extrusionOk="0" h="2242" w="1255">
                  <a:moveTo>
                    <a:pt x="896" y="1"/>
                  </a:moveTo>
                  <a:lnTo>
                    <a:pt x="359" y="315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255" y="1524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3"/>
            <p:cNvSpPr/>
            <p:nvPr/>
          </p:nvSpPr>
          <p:spPr>
            <a:xfrm>
              <a:off x="3709745" y="3080873"/>
              <a:ext cx="15171" cy="27241"/>
            </a:xfrm>
            <a:custGeom>
              <a:rect b="b" l="l" r="r" t="t"/>
              <a:pathLst>
                <a:path extrusionOk="0" h="404" w="225">
                  <a:moveTo>
                    <a:pt x="1" y="0"/>
                  </a:moveTo>
                  <a:lnTo>
                    <a:pt x="1" y="314"/>
                  </a:lnTo>
                  <a:lnTo>
                    <a:pt x="135" y="403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43"/>
            <p:cNvSpPr/>
            <p:nvPr/>
          </p:nvSpPr>
          <p:spPr>
            <a:xfrm>
              <a:off x="3709745" y="3056667"/>
              <a:ext cx="39378" cy="30275"/>
            </a:xfrm>
            <a:custGeom>
              <a:rect b="b" l="l" r="r" t="t"/>
              <a:pathLst>
                <a:path extrusionOk="0" h="449" w="584">
                  <a:moveTo>
                    <a:pt x="583" y="1"/>
                  </a:moveTo>
                  <a:lnTo>
                    <a:pt x="180" y="45"/>
                  </a:lnTo>
                  <a:lnTo>
                    <a:pt x="1" y="359"/>
                  </a:lnTo>
                  <a:lnTo>
                    <a:pt x="135" y="44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43"/>
            <p:cNvSpPr/>
            <p:nvPr/>
          </p:nvSpPr>
          <p:spPr>
            <a:xfrm>
              <a:off x="3721882" y="3050598"/>
              <a:ext cx="27241" cy="15239"/>
            </a:xfrm>
            <a:custGeom>
              <a:rect b="b" l="l" r="r" t="t"/>
              <a:pathLst>
                <a:path extrusionOk="0" h="226" w="404">
                  <a:moveTo>
                    <a:pt x="269" y="1"/>
                  </a:moveTo>
                  <a:lnTo>
                    <a:pt x="0" y="135"/>
                  </a:lnTo>
                  <a:lnTo>
                    <a:pt x="134" y="225"/>
                  </a:lnTo>
                  <a:lnTo>
                    <a:pt x="403" y="9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3"/>
            <p:cNvSpPr/>
            <p:nvPr/>
          </p:nvSpPr>
          <p:spPr>
            <a:xfrm>
              <a:off x="3718847" y="3056667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1"/>
                  </a:moveTo>
                  <a:lnTo>
                    <a:pt x="179" y="135"/>
                  </a:lnTo>
                  <a:lnTo>
                    <a:pt x="0" y="449"/>
                  </a:lnTo>
                  <a:lnTo>
                    <a:pt x="0" y="762"/>
                  </a:lnTo>
                  <a:lnTo>
                    <a:pt x="179" y="852"/>
                  </a:lnTo>
                  <a:lnTo>
                    <a:pt x="448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43"/>
            <p:cNvSpPr/>
            <p:nvPr/>
          </p:nvSpPr>
          <p:spPr>
            <a:xfrm>
              <a:off x="2866767" y="3316532"/>
              <a:ext cx="435177" cy="238761"/>
            </a:xfrm>
            <a:custGeom>
              <a:rect b="b" l="l" r="r" t="t"/>
              <a:pathLst>
                <a:path extrusionOk="0" h="3541" w="6454">
                  <a:moveTo>
                    <a:pt x="6454" y="0"/>
                  </a:moveTo>
                  <a:lnTo>
                    <a:pt x="5692" y="90"/>
                  </a:lnTo>
                  <a:lnTo>
                    <a:pt x="1" y="3361"/>
                  </a:lnTo>
                  <a:lnTo>
                    <a:pt x="180" y="3540"/>
                  </a:lnTo>
                  <a:lnTo>
                    <a:pt x="897" y="3495"/>
                  </a:lnTo>
                  <a:lnTo>
                    <a:pt x="64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43"/>
            <p:cNvSpPr/>
            <p:nvPr/>
          </p:nvSpPr>
          <p:spPr>
            <a:xfrm>
              <a:off x="3051114" y="3491775"/>
              <a:ext cx="389798" cy="323315"/>
            </a:xfrm>
            <a:custGeom>
              <a:rect b="b" l="l" r="r" t="t"/>
              <a:pathLst>
                <a:path extrusionOk="0" h="4795" w="5781">
                  <a:moveTo>
                    <a:pt x="5781" y="0"/>
                  </a:moveTo>
                  <a:lnTo>
                    <a:pt x="314" y="3092"/>
                  </a:lnTo>
                  <a:lnTo>
                    <a:pt x="0" y="3226"/>
                  </a:lnTo>
                  <a:lnTo>
                    <a:pt x="90" y="4795"/>
                  </a:lnTo>
                  <a:lnTo>
                    <a:pt x="5781" y="1524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43"/>
            <p:cNvSpPr/>
            <p:nvPr/>
          </p:nvSpPr>
          <p:spPr>
            <a:xfrm>
              <a:off x="3023941" y="3416189"/>
              <a:ext cx="416972" cy="296209"/>
            </a:xfrm>
            <a:custGeom>
              <a:rect b="b" l="l" r="r" t="t"/>
              <a:pathLst>
                <a:path extrusionOk="0" h="4393" w="6184">
                  <a:moveTo>
                    <a:pt x="5556" y="1"/>
                  </a:moveTo>
                  <a:lnTo>
                    <a:pt x="0" y="3272"/>
                  </a:lnTo>
                  <a:lnTo>
                    <a:pt x="493" y="4392"/>
                  </a:lnTo>
                  <a:lnTo>
                    <a:pt x="6184" y="1121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43"/>
            <p:cNvSpPr/>
            <p:nvPr/>
          </p:nvSpPr>
          <p:spPr>
            <a:xfrm>
              <a:off x="2969527" y="3352740"/>
              <a:ext cx="441178" cy="284072"/>
            </a:xfrm>
            <a:custGeom>
              <a:rect b="b" l="l" r="r" t="t"/>
              <a:pathLst>
                <a:path extrusionOk="0" h="4213" w="6543">
                  <a:moveTo>
                    <a:pt x="5781" y="1"/>
                  </a:moveTo>
                  <a:lnTo>
                    <a:pt x="180" y="3093"/>
                  </a:lnTo>
                  <a:lnTo>
                    <a:pt x="0" y="3272"/>
                  </a:lnTo>
                  <a:lnTo>
                    <a:pt x="852" y="4213"/>
                  </a:lnTo>
                  <a:lnTo>
                    <a:pt x="6543" y="942"/>
                  </a:lnTo>
                  <a:lnTo>
                    <a:pt x="57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43"/>
            <p:cNvSpPr/>
            <p:nvPr/>
          </p:nvSpPr>
          <p:spPr>
            <a:xfrm>
              <a:off x="2918147" y="3316532"/>
              <a:ext cx="441178" cy="256831"/>
            </a:xfrm>
            <a:custGeom>
              <a:rect b="b" l="l" r="r" t="t"/>
              <a:pathLst>
                <a:path extrusionOk="0" h="3809" w="6543">
                  <a:moveTo>
                    <a:pt x="5692" y="0"/>
                  </a:moveTo>
                  <a:lnTo>
                    <a:pt x="1" y="3316"/>
                  </a:lnTo>
                  <a:lnTo>
                    <a:pt x="180" y="3764"/>
                  </a:lnTo>
                  <a:lnTo>
                    <a:pt x="852" y="3809"/>
                  </a:lnTo>
                  <a:lnTo>
                    <a:pt x="6543" y="53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43"/>
            <p:cNvSpPr/>
            <p:nvPr/>
          </p:nvSpPr>
          <p:spPr>
            <a:xfrm>
              <a:off x="2836560" y="3540121"/>
              <a:ext cx="220623" cy="274969"/>
            </a:xfrm>
            <a:custGeom>
              <a:rect b="b" l="l" r="r" t="t"/>
              <a:pathLst>
                <a:path extrusionOk="0" h="4078" w="3272">
                  <a:moveTo>
                    <a:pt x="1211" y="0"/>
                  </a:moveTo>
                  <a:lnTo>
                    <a:pt x="449" y="45"/>
                  </a:lnTo>
                  <a:lnTo>
                    <a:pt x="1" y="672"/>
                  </a:lnTo>
                  <a:lnTo>
                    <a:pt x="1" y="2196"/>
                  </a:lnTo>
                  <a:lnTo>
                    <a:pt x="3272" y="4078"/>
                  </a:lnTo>
                  <a:lnTo>
                    <a:pt x="3272" y="2554"/>
                  </a:lnTo>
                  <a:lnTo>
                    <a:pt x="2824" y="1434"/>
                  </a:lnTo>
                  <a:lnTo>
                    <a:pt x="2062" y="49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43"/>
            <p:cNvSpPr/>
            <p:nvPr/>
          </p:nvSpPr>
          <p:spPr>
            <a:xfrm>
              <a:off x="2649247" y="342225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1" y="1"/>
                  </a:moveTo>
                  <a:lnTo>
                    <a:pt x="1" y="4616"/>
                  </a:lnTo>
                  <a:lnTo>
                    <a:pt x="4885" y="7439"/>
                  </a:lnTo>
                  <a:lnTo>
                    <a:pt x="4885" y="28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43"/>
            <p:cNvSpPr/>
            <p:nvPr/>
          </p:nvSpPr>
          <p:spPr>
            <a:xfrm>
              <a:off x="2649247" y="334673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1" y="1121"/>
                  </a:lnTo>
                  <a:lnTo>
                    <a:pt x="4885" y="3944"/>
                  </a:lnTo>
                  <a:lnTo>
                    <a:pt x="5871" y="3899"/>
                  </a:lnTo>
                  <a:lnTo>
                    <a:pt x="6857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3"/>
            <p:cNvSpPr/>
            <p:nvPr/>
          </p:nvSpPr>
          <p:spPr>
            <a:xfrm>
              <a:off x="2978562" y="353708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3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3" y="4571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3"/>
            <p:cNvSpPr/>
            <p:nvPr/>
          </p:nvSpPr>
          <p:spPr>
            <a:xfrm>
              <a:off x="2709662" y="3373912"/>
              <a:ext cx="341520" cy="193449"/>
            </a:xfrm>
            <a:custGeom>
              <a:rect b="b" l="l" r="r" t="t"/>
              <a:pathLst>
                <a:path extrusionOk="0" h="2869" w="5065">
                  <a:moveTo>
                    <a:pt x="1166" y="1"/>
                  </a:moveTo>
                  <a:lnTo>
                    <a:pt x="1" y="628"/>
                  </a:lnTo>
                  <a:lnTo>
                    <a:pt x="3899" y="2868"/>
                  </a:lnTo>
                  <a:lnTo>
                    <a:pt x="5064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43"/>
            <p:cNvSpPr/>
            <p:nvPr/>
          </p:nvSpPr>
          <p:spPr>
            <a:xfrm>
              <a:off x="2709662" y="3416189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86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43"/>
            <p:cNvSpPr/>
            <p:nvPr/>
          </p:nvSpPr>
          <p:spPr>
            <a:xfrm>
              <a:off x="2972561" y="3525017"/>
              <a:ext cx="78620" cy="51380"/>
            </a:xfrm>
            <a:custGeom>
              <a:rect b="b" l="l" r="r" t="t"/>
              <a:pathLst>
                <a:path extrusionOk="0" h="762" w="1166">
                  <a:moveTo>
                    <a:pt x="1165" y="0"/>
                  </a:moveTo>
                  <a:lnTo>
                    <a:pt x="0" y="627"/>
                  </a:lnTo>
                  <a:lnTo>
                    <a:pt x="0" y="762"/>
                  </a:lnTo>
                  <a:lnTo>
                    <a:pt x="1165" y="90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3"/>
            <p:cNvSpPr/>
            <p:nvPr/>
          </p:nvSpPr>
          <p:spPr>
            <a:xfrm>
              <a:off x="2676420" y="3476672"/>
              <a:ext cx="259933" cy="398834"/>
            </a:xfrm>
            <a:custGeom>
              <a:rect b="b" l="l" r="r" t="t"/>
              <a:pathLst>
                <a:path extrusionOk="0" h="5915" w="3855">
                  <a:moveTo>
                    <a:pt x="1" y="0"/>
                  </a:moveTo>
                  <a:lnTo>
                    <a:pt x="1" y="3674"/>
                  </a:lnTo>
                  <a:lnTo>
                    <a:pt x="3855" y="5915"/>
                  </a:lnTo>
                  <a:lnTo>
                    <a:pt x="3855" y="22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43"/>
            <p:cNvSpPr/>
            <p:nvPr/>
          </p:nvSpPr>
          <p:spPr>
            <a:xfrm>
              <a:off x="2676420" y="3473637"/>
              <a:ext cx="269036" cy="160208"/>
            </a:xfrm>
            <a:custGeom>
              <a:rect b="b" l="l" r="r" t="t"/>
              <a:pathLst>
                <a:path extrusionOk="0" h="2376" w="3990">
                  <a:moveTo>
                    <a:pt x="91" y="0"/>
                  </a:moveTo>
                  <a:lnTo>
                    <a:pt x="1" y="45"/>
                  </a:lnTo>
                  <a:lnTo>
                    <a:pt x="3855" y="2286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43"/>
            <p:cNvSpPr/>
            <p:nvPr/>
          </p:nvSpPr>
          <p:spPr>
            <a:xfrm>
              <a:off x="2936285" y="3624675"/>
              <a:ext cx="9170" cy="250830"/>
            </a:xfrm>
            <a:custGeom>
              <a:rect b="b" l="l" r="r" t="t"/>
              <a:pathLst>
                <a:path extrusionOk="0" h="3720" w="136">
                  <a:moveTo>
                    <a:pt x="135" y="1"/>
                  </a:moveTo>
                  <a:lnTo>
                    <a:pt x="1" y="46"/>
                  </a:lnTo>
                  <a:lnTo>
                    <a:pt x="1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43"/>
            <p:cNvSpPr/>
            <p:nvPr/>
          </p:nvSpPr>
          <p:spPr>
            <a:xfrm>
              <a:off x="2510279" y="3503845"/>
              <a:ext cx="329383" cy="498559"/>
            </a:xfrm>
            <a:custGeom>
              <a:rect b="b" l="l" r="r" t="t"/>
              <a:pathLst>
                <a:path extrusionOk="0" h="7394" w="4885">
                  <a:moveTo>
                    <a:pt x="0" y="0"/>
                  </a:moveTo>
                  <a:lnTo>
                    <a:pt x="0" y="4571"/>
                  </a:lnTo>
                  <a:lnTo>
                    <a:pt x="4885" y="7394"/>
                  </a:lnTo>
                  <a:lnTo>
                    <a:pt x="4885" y="2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3"/>
            <p:cNvSpPr/>
            <p:nvPr/>
          </p:nvSpPr>
          <p:spPr>
            <a:xfrm>
              <a:off x="2510279" y="3425292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65"/>
                  </a:lnTo>
                  <a:lnTo>
                    <a:pt x="4885" y="3944"/>
                  </a:lnTo>
                  <a:lnTo>
                    <a:pt x="5870" y="3944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3"/>
            <p:cNvSpPr/>
            <p:nvPr/>
          </p:nvSpPr>
          <p:spPr>
            <a:xfrm>
              <a:off x="2839594" y="3615639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43"/>
            <p:cNvSpPr/>
            <p:nvPr/>
          </p:nvSpPr>
          <p:spPr>
            <a:xfrm>
              <a:off x="2570694" y="3452465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6" y="1"/>
                  </a:moveTo>
                  <a:lnTo>
                    <a:pt x="1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43"/>
            <p:cNvSpPr/>
            <p:nvPr/>
          </p:nvSpPr>
          <p:spPr>
            <a:xfrm>
              <a:off x="2570694" y="3497776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41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43"/>
            <p:cNvSpPr/>
            <p:nvPr/>
          </p:nvSpPr>
          <p:spPr>
            <a:xfrm>
              <a:off x="2833593" y="3603570"/>
              <a:ext cx="75586" cy="54414"/>
            </a:xfrm>
            <a:custGeom>
              <a:rect b="b" l="l" r="r" t="t"/>
              <a:pathLst>
                <a:path extrusionOk="0" h="807" w="1121">
                  <a:moveTo>
                    <a:pt x="1120" y="0"/>
                  </a:moveTo>
                  <a:lnTo>
                    <a:pt x="0" y="672"/>
                  </a:lnTo>
                  <a:lnTo>
                    <a:pt x="0" y="807"/>
                  </a:lnTo>
                  <a:lnTo>
                    <a:pt x="1120" y="13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43"/>
            <p:cNvSpPr/>
            <p:nvPr/>
          </p:nvSpPr>
          <p:spPr>
            <a:xfrm>
              <a:off x="2537452" y="3558191"/>
              <a:ext cx="259933" cy="398901"/>
            </a:xfrm>
            <a:custGeom>
              <a:rect b="b" l="l" r="r" t="t"/>
              <a:pathLst>
                <a:path extrusionOk="0" h="5916" w="3855">
                  <a:moveTo>
                    <a:pt x="1" y="1"/>
                  </a:moveTo>
                  <a:lnTo>
                    <a:pt x="1" y="3675"/>
                  </a:lnTo>
                  <a:lnTo>
                    <a:pt x="3854" y="5916"/>
                  </a:lnTo>
                  <a:lnTo>
                    <a:pt x="3854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43"/>
            <p:cNvSpPr/>
            <p:nvPr/>
          </p:nvSpPr>
          <p:spPr>
            <a:xfrm>
              <a:off x="2537452" y="3555225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1" y="45"/>
                  </a:lnTo>
                  <a:lnTo>
                    <a:pt x="3854" y="2285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43"/>
            <p:cNvSpPr/>
            <p:nvPr/>
          </p:nvSpPr>
          <p:spPr>
            <a:xfrm>
              <a:off x="2797317" y="3706262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45"/>
                  </a:lnTo>
                  <a:lnTo>
                    <a:pt x="0" y="3720"/>
                  </a:lnTo>
                  <a:lnTo>
                    <a:pt x="135" y="363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43"/>
            <p:cNvSpPr/>
            <p:nvPr/>
          </p:nvSpPr>
          <p:spPr>
            <a:xfrm>
              <a:off x="2371311" y="358239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0" y="0"/>
                  </a:moveTo>
                  <a:lnTo>
                    <a:pt x="0" y="4616"/>
                  </a:lnTo>
                  <a:lnTo>
                    <a:pt x="4884" y="7439"/>
                  </a:lnTo>
                  <a:lnTo>
                    <a:pt x="4884" y="2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43"/>
            <p:cNvSpPr/>
            <p:nvPr/>
          </p:nvSpPr>
          <p:spPr>
            <a:xfrm>
              <a:off x="2371311" y="350687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20"/>
                  </a:lnTo>
                  <a:lnTo>
                    <a:pt x="4884" y="3943"/>
                  </a:lnTo>
                  <a:lnTo>
                    <a:pt x="5870" y="3943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43"/>
            <p:cNvSpPr/>
            <p:nvPr/>
          </p:nvSpPr>
          <p:spPr>
            <a:xfrm>
              <a:off x="2700626" y="369722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0" y="1120"/>
                  </a:lnTo>
                  <a:lnTo>
                    <a:pt x="0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43"/>
            <p:cNvSpPr/>
            <p:nvPr/>
          </p:nvSpPr>
          <p:spPr>
            <a:xfrm>
              <a:off x="2431726" y="3534052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5" y="0"/>
                  </a:moveTo>
                  <a:lnTo>
                    <a:pt x="0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43"/>
            <p:cNvSpPr/>
            <p:nvPr/>
          </p:nvSpPr>
          <p:spPr>
            <a:xfrm>
              <a:off x="2431726" y="3579364"/>
              <a:ext cx="268968" cy="157174"/>
            </a:xfrm>
            <a:custGeom>
              <a:rect b="b" l="l" r="r" t="t"/>
              <a:pathLst>
                <a:path extrusionOk="0" h="2331" w="3989">
                  <a:moveTo>
                    <a:pt x="0" y="1"/>
                  </a:moveTo>
                  <a:lnTo>
                    <a:pt x="0" y="90"/>
                  </a:lnTo>
                  <a:lnTo>
                    <a:pt x="3899" y="2331"/>
                  </a:lnTo>
                  <a:lnTo>
                    <a:pt x="3988" y="2241"/>
                  </a:lnTo>
                  <a:lnTo>
                    <a:pt x="3899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43"/>
            <p:cNvSpPr/>
            <p:nvPr/>
          </p:nvSpPr>
          <p:spPr>
            <a:xfrm>
              <a:off x="2694558" y="3685090"/>
              <a:ext cx="75654" cy="51447"/>
            </a:xfrm>
            <a:custGeom>
              <a:rect b="b" l="l" r="r" t="t"/>
              <a:pathLst>
                <a:path extrusionOk="0" h="763" w="1122">
                  <a:moveTo>
                    <a:pt x="1121" y="1"/>
                  </a:moveTo>
                  <a:lnTo>
                    <a:pt x="1" y="673"/>
                  </a:lnTo>
                  <a:lnTo>
                    <a:pt x="1" y="763"/>
                  </a:lnTo>
                  <a:lnTo>
                    <a:pt x="1121" y="135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43"/>
            <p:cNvSpPr/>
            <p:nvPr/>
          </p:nvSpPr>
          <p:spPr>
            <a:xfrm>
              <a:off x="2398484" y="3639778"/>
              <a:ext cx="259933" cy="395867"/>
            </a:xfrm>
            <a:custGeom>
              <a:rect b="b" l="l" r="r" t="t"/>
              <a:pathLst>
                <a:path extrusionOk="0" h="5871" w="3855">
                  <a:moveTo>
                    <a:pt x="0" y="1"/>
                  </a:moveTo>
                  <a:lnTo>
                    <a:pt x="0" y="3630"/>
                  </a:lnTo>
                  <a:lnTo>
                    <a:pt x="3854" y="5871"/>
                  </a:lnTo>
                  <a:lnTo>
                    <a:pt x="3854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43"/>
            <p:cNvSpPr/>
            <p:nvPr/>
          </p:nvSpPr>
          <p:spPr>
            <a:xfrm>
              <a:off x="2398484" y="3633777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0" y="90"/>
                  </a:lnTo>
                  <a:lnTo>
                    <a:pt x="3854" y="2330"/>
                  </a:lnTo>
                  <a:lnTo>
                    <a:pt x="3899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43"/>
            <p:cNvSpPr/>
            <p:nvPr/>
          </p:nvSpPr>
          <p:spPr>
            <a:xfrm>
              <a:off x="2658349" y="3784815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90"/>
                  </a:lnTo>
                  <a:lnTo>
                    <a:pt x="0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43"/>
            <p:cNvSpPr/>
            <p:nvPr/>
          </p:nvSpPr>
          <p:spPr>
            <a:xfrm>
              <a:off x="3915196" y="1902513"/>
              <a:ext cx="1365744" cy="791666"/>
            </a:xfrm>
            <a:custGeom>
              <a:rect b="b" l="l" r="r" t="t"/>
              <a:pathLst>
                <a:path extrusionOk="0" h="11741" w="20255">
                  <a:moveTo>
                    <a:pt x="16177" y="0"/>
                  </a:moveTo>
                  <a:lnTo>
                    <a:pt x="1" y="9366"/>
                  </a:lnTo>
                  <a:lnTo>
                    <a:pt x="4079" y="11740"/>
                  </a:lnTo>
                  <a:lnTo>
                    <a:pt x="20255" y="2375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43"/>
            <p:cNvSpPr/>
            <p:nvPr/>
          </p:nvSpPr>
          <p:spPr>
            <a:xfrm>
              <a:off x="1833510" y="3561226"/>
              <a:ext cx="577112" cy="332418"/>
            </a:xfrm>
            <a:custGeom>
              <a:rect b="b" l="l" r="r" t="t"/>
              <a:pathLst>
                <a:path extrusionOk="0" h="4930" w="8559">
                  <a:moveTo>
                    <a:pt x="4481" y="1"/>
                  </a:moveTo>
                  <a:lnTo>
                    <a:pt x="0" y="2600"/>
                  </a:lnTo>
                  <a:lnTo>
                    <a:pt x="314" y="4930"/>
                  </a:lnTo>
                  <a:lnTo>
                    <a:pt x="4078" y="4930"/>
                  </a:lnTo>
                  <a:lnTo>
                    <a:pt x="8559" y="2331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43"/>
            <p:cNvSpPr/>
            <p:nvPr/>
          </p:nvSpPr>
          <p:spPr>
            <a:xfrm>
              <a:off x="4190165" y="2062653"/>
              <a:ext cx="1284157" cy="966910"/>
            </a:xfrm>
            <a:custGeom>
              <a:rect b="b" l="l" r="r" t="t"/>
              <a:pathLst>
                <a:path extrusionOk="0" h="14340" w="19045">
                  <a:moveTo>
                    <a:pt x="16177" y="0"/>
                  </a:moveTo>
                  <a:lnTo>
                    <a:pt x="1" y="9365"/>
                  </a:lnTo>
                  <a:lnTo>
                    <a:pt x="2868" y="14339"/>
                  </a:lnTo>
                  <a:lnTo>
                    <a:pt x="19045" y="4974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rgbClr val="D3DA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43"/>
            <p:cNvSpPr/>
            <p:nvPr/>
          </p:nvSpPr>
          <p:spPr>
            <a:xfrm>
              <a:off x="2570694" y="3008321"/>
              <a:ext cx="1812923" cy="1048498"/>
            </a:xfrm>
            <a:custGeom>
              <a:rect b="b" l="l" r="r" t="t"/>
              <a:pathLst>
                <a:path extrusionOk="0" h="15550" w="26887">
                  <a:moveTo>
                    <a:pt x="26393" y="1"/>
                  </a:moveTo>
                  <a:lnTo>
                    <a:pt x="1" y="15236"/>
                  </a:lnTo>
                  <a:lnTo>
                    <a:pt x="494" y="15550"/>
                  </a:lnTo>
                  <a:lnTo>
                    <a:pt x="8246" y="12816"/>
                  </a:lnTo>
                  <a:lnTo>
                    <a:pt x="19941" y="5826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43"/>
            <p:cNvSpPr/>
            <p:nvPr/>
          </p:nvSpPr>
          <p:spPr>
            <a:xfrm>
              <a:off x="2108412" y="3718331"/>
              <a:ext cx="495592" cy="510696"/>
            </a:xfrm>
            <a:custGeom>
              <a:rect b="b" l="l" r="r" t="t"/>
              <a:pathLst>
                <a:path extrusionOk="0" h="7574" w="7350">
                  <a:moveTo>
                    <a:pt x="4482" y="1"/>
                  </a:moveTo>
                  <a:lnTo>
                    <a:pt x="1" y="2600"/>
                  </a:lnTo>
                  <a:lnTo>
                    <a:pt x="314" y="4975"/>
                  </a:lnTo>
                  <a:lnTo>
                    <a:pt x="2869" y="7574"/>
                  </a:lnTo>
                  <a:lnTo>
                    <a:pt x="7350" y="5020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43"/>
            <p:cNvSpPr/>
            <p:nvPr/>
          </p:nvSpPr>
          <p:spPr>
            <a:xfrm>
              <a:off x="2235310" y="2398036"/>
              <a:ext cx="3239015" cy="2148240"/>
            </a:xfrm>
            <a:custGeom>
              <a:rect b="b" l="l" r="r" t="t"/>
              <a:pathLst>
                <a:path extrusionOk="0" h="31860" w="48037">
                  <a:moveTo>
                    <a:pt x="48037" y="0"/>
                  </a:moveTo>
                  <a:lnTo>
                    <a:pt x="987" y="27155"/>
                  </a:lnTo>
                  <a:lnTo>
                    <a:pt x="1" y="29126"/>
                  </a:lnTo>
                  <a:lnTo>
                    <a:pt x="987" y="31860"/>
                  </a:lnTo>
                  <a:lnTo>
                    <a:pt x="48037" y="4705"/>
                  </a:lnTo>
                  <a:lnTo>
                    <a:pt x="480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43"/>
            <p:cNvSpPr/>
            <p:nvPr/>
          </p:nvSpPr>
          <p:spPr>
            <a:xfrm>
              <a:off x="1640128" y="3893575"/>
              <a:ext cx="661733" cy="516764"/>
            </a:xfrm>
            <a:custGeom>
              <a:rect b="b" l="l" r="r" t="t"/>
              <a:pathLst>
                <a:path extrusionOk="0" h="7664" w="9814">
                  <a:moveTo>
                    <a:pt x="6946" y="1"/>
                  </a:moveTo>
                  <a:lnTo>
                    <a:pt x="0" y="6677"/>
                  </a:lnTo>
                  <a:lnTo>
                    <a:pt x="493" y="7663"/>
                  </a:lnTo>
                  <a:lnTo>
                    <a:pt x="9410" y="5781"/>
                  </a:lnTo>
                  <a:lnTo>
                    <a:pt x="9814" y="4975"/>
                  </a:lnTo>
                  <a:lnTo>
                    <a:pt x="9500" y="1972"/>
                  </a:lnTo>
                  <a:lnTo>
                    <a:pt x="6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43"/>
            <p:cNvSpPr/>
            <p:nvPr/>
          </p:nvSpPr>
          <p:spPr>
            <a:xfrm>
              <a:off x="1416539" y="3736469"/>
              <a:ext cx="417039" cy="462350"/>
            </a:xfrm>
            <a:custGeom>
              <a:rect b="b" l="l" r="r" t="t"/>
              <a:pathLst>
                <a:path extrusionOk="0" h="6857" w="6185">
                  <a:moveTo>
                    <a:pt x="6184" y="1"/>
                  </a:moveTo>
                  <a:lnTo>
                    <a:pt x="3316" y="1659"/>
                  </a:lnTo>
                  <a:lnTo>
                    <a:pt x="0" y="6857"/>
                  </a:lnTo>
                  <a:lnTo>
                    <a:pt x="0" y="6857"/>
                  </a:lnTo>
                  <a:lnTo>
                    <a:pt x="5915" y="2107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43"/>
            <p:cNvSpPr/>
            <p:nvPr/>
          </p:nvSpPr>
          <p:spPr>
            <a:xfrm>
              <a:off x="1416539" y="3736469"/>
              <a:ext cx="691941" cy="619456"/>
            </a:xfrm>
            <a:custGeom>
              <a:rect b="b" l="l" r="r" t="t"/>
              <a:pathLst>
                <a:path extrusionOk="0" h="9187" w="10262">
                  <a:moveTo>
                    <a:pt x="6184" y="1"/>
                  </a:moveTo>
                  <a:lnTo>
                    <a:pt x="0" y="6857"/>
                  </a:lnTo>
                  <a:lnTo>
                    <a:pt x="4033" y="9187"/>
                  </a:lnTo>
                  <a:lnTo>
                    <a:pt x="10262" y="2331"/>
                  </a:lnTo>
                  <a:lnTo>
                    <a:pt x="9186" y="180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43"/>
            <p:cNvSpPr/>
            <p:nvPr/>
          </p:nvSpPr>
          <p:spPr>
            <a:xfrm>
              <a:off x="1688474" y="4132268"/>
              <a:ext cx="462350" cy="223657"/>
            </a:xfrm>
            <a:custGeom>
              <a:rect b="b" l="l" r="r" t="t"/>
              <a:pathLst>
                <a:path extrusionOk="0" h="3317" w="6857">
                  <a:moveTo>
                    <a:pt x="6856" y="1"/>
                  </a:moveTo>
                  <a:lnTo>
                    <a:pt x="2196" y="897"/>
                  </a:lnTo>
                  <a:lnTo>
                    <a:pt x="672" y="1883"/>
                  </a:lnTo>
                  <a:lnTo>
                    <a:pt x="0" y="3317"/>
                  </a:lnTo>
                  <a:lnTo>
                    <a:pt x="0" y="3317"/>
                  </a:lnTo>
                  <a:lnTo>
                    <a:pt x="5915" y="2107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43"/>
            <p:cNvSpPr/>
            <p:nvPr/>
          </p:nvSpPr>
          <p:spPr>
            <a:xfrm>
              <a:off x="1416539" y="3857367"/>
              <a:ext cx="259933" cy="341453"/>
            </a:xfrm>
            <a:custGeom>
              <a:rect b="b" l="l" r="r" t="t"/>
              <a:pathLst>
                <a:path extrusionOk="0" h="5064" w="3855">
                  <a:moveTo>
                    <a:pt x="3854" y="0"/>
                  </a:moveTo>
                  <a:lnTo>
                    <a:pt x="2151" y="1658"/>
                  </a:lnTo>
                  <a:lnTo>
                    <a:pt x="0" y="5064"/>
                  </a:lnTo>
                  <a:lnTo>
                    <a:pt x="0" y="5064"/>
                  </a:lnTo>
                  <a:lnTo>
                    <a:pt x="1927" y="3674"/>
                  </a:lnTo>
                  <a:lnTo>
                    <a:pt x="2196" y="259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43"/>
            <p:cNvSpPr/>
            <p:nvPr/>
          </p:nvSpPr>
          <p:spPr>
            <a:xfrm>
              <a:off x="1416539" y="4032610"/>
              <a:ext cx="420006" cy="323315"/>
            </a:xfrm>
            <a:custGeom>
              <a:rect b="b" l="l" r="r" t="t"/>
              <a:pathLst>
                <a:path extrusionOk="0" h="4795" w="6229">
                  <a:moveTo>
                    <a:pt x="2196" y="0"/>
                  </a:moveTo>
                  <a:lnTo>
                    <a:pt x="0" y="2465"/>
                  </a:lnTo>
                  <a:lnTo>
                    <a:pt x="4033" y="4795"/>
                  </a:lnTo>
                  <a:lnTo>
                    <a:pt x="6229" y="2375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43"/>
            <p:cNvSpPr/>
            <p:nvPr/>
          </p:nvSpPr>
          <p:spPr>
            <a:xfrm>
              <a:off x="1289641" y="4198751"/>
              <a:ext cx="398901" cy="335452"/>
            </a:xfrm>
            <a:custGeom>
              <a:rect b="b" l="l" r="r" t="t"/>
              <a:pathLst>
                <a:path extrusionOk="0" h="4975" w="5916">
                  <a:moveTo>
                    <a:pt x="1882" y="1"/>
                  </a:moveTo>
                  <a:lnTo>
                    <a:pt x="0" y="3406"/>
                  </a:lnTo>
                  <a:lnTo>
                    <a:pt x="2734" y="4974"/>
                  </a:lnTo>
                  <a:lnTo>
                    <a:pt x="5915" y="2331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43"/>
            <p:cNvSpPr/>
            <p:nvPr/>
          </p:nvSpPr>
          <p:spPr>
            <a:xfrm>
              <a:off x="1688474" y="4512963"/>
              <a:ext cx="613388" cy="160208"/>
            </a:xfrm>
            <a:custGeom>
              <a:rect b="b" l="l" r="r" t="t"/>
              <a:pathLst>
                <a:path extrusionOk="0" h="2376" w="9097">
                  <a:moveTo>
                    <a:pt x="7887" y="1"/>
                  </a:moveTo>
                  <a:lnTo>
                    <a:pt x="672" y="1569"/>
                  </a:lnTo>
                  <a:lnTo>
                    <a:pt x="0" y="2376"/>
                  </a:lnTo>
                  <a:lnTo>
                    <a:pt x="6229" y="2152"/>
                  </a:lnTo>
                  <a:lnTo>
                    <a:pt x="9097" y="494"/>
                  </a:lnTo>
                  <a:lnTo>
                    <a:pt x="78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43"/>
            <p:cNvSpPr/>
            <p:nvPr/>
          </p:nvSpPr>
          <p:spPr>
            <a:xfrm>
              <a:off x="1688474" y="4228959"/>
              <a:ext cx="682906" cy="444212"/>
            </a:xfrm>
            <a:custGeom>
              <a:rect b="b" l="l" r="r" t="t"/>
              <a:pathLst>
                <a:path extrusionOk="0" h="6588" w="10128">
                  <a:moveTo>
                    <a:pt x="9097" y="1"/>
                  </a:moveTo>
                  <a:lnTo>
                    <a:pt x="0" y="1883"/>
                  </a:lnTo>
                  <a:lnTo>
                    <a:pt x="0" y="6588"/>
                  </a:lnTo>
                  <a:lnTo>
                    <a:pt x="9097" y="4706"/>
                  </a:lnTo>
                  <a:lnTo>
                    <a:pt x="10127" y="2510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43"/>
            <p:cNvSpPr/>
            <p:nvPr/>
          </p:nvSpPr>
          <p:spPr>
            <a:xfrm>
              <a:off x="1473920" y="4355857"/>
              <a:ext cx="281105" cy="317314"/>
            </a:xfrm>
            <a:custGeom>
              <a:rect b="b" l="l" r="r" t="t"/>
              <a:pathLst>
                <a:path extrusionOk="0" h="4706" w="4169">
                  <a:moveTo>
                    <a:pt x="3182" y="1"/>
                  </a:moveTo>
                  <a:lnTo>
                    <a:pt x="1" y="2644"/>
                  </a:lnTo>
                  <a:lnTo>
                    <a:pt x="1" y="4123"/>
                  </a:lnTo>
                  <a:lnTo>
                    <a:pt x="3182" y="4706"/>
                  </a:lnTo>
                  <a:lnTo>
                    <a:pt x="4168" y="2600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43"/>
            <p:cNvSpPr/>
            <p:nvPr/>
          </p:nvSpPr>
          <p:spPr>
            <a:xfrm>
              <a:off x="1289641" y="4428409"/>
              <a:ext cx="184347" cy="205519"/>
            </a:xfrm>
            <a:custGeom>
              <a:rect b="b" l="l" r="r" t="t"/>
              <a:pathLst>
                <a:path extrusionOk="0" h="3048" w="2734">
                  <a:moveTo>
                    <a:pt x="0" y="0"/>
                  </a:moveTo>
                  <a:lnTo>
                    <a:pt x="0" y="1479"/>
                  </a:lnTo>
                  <a:lnTo>
                    <a:pt x="2734" y="3047"/>
                  </a:lnTo>
                  <a:lnTo>
                    <a:pt x="2734" y="1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43"/>
            <p:cNvSpPr/>
            <p:nvPr/>
          </p:nvSpPr>
          <p:spPr>
            <a:xfrm>
              <a:off x="4410720" y="3162393"/>
              <a:ext cx="2317483" cy="486557"/>
            </a:xfrm>
            <a:custGeom>
              <a:rect b="b" l="l" r="r" t="t"/>
              <a:pathLst>
                <a:path extrusionOk="0" h="7216" w="34370">
                  <a:moveTo>
                    <a:pt x="4123" y="1"/>
                  </a:moveTo>
                  <a:lnTo>
                    <a:pt x="1" y="494"/>
                  </a:lnTo>
                  <a:lnTo>
                    <a:pt x="1" y="1435"/>
                  </a:lnTo>
                  <a:lnTo>
                    <a:pt x="33070" y="7215"/>
                  </a:lnTo>
                  <a:lnTo>
                    <a:pt x="34369" y="3899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43"/>
            <p:cNvSpPr/>
            <p:nvPr/>
          </p:nvSpPr>
          <p:spPr>
            <a:xfrm>
              <a:off x="6640543" y="3455499"/>
              <a:ext cx="220623" cy="193449"/>
            </a:xfrm>
            <a:custGeom>
              <a:rect b="b" l="l" r="r" t="t"/>
              <a:pathLst>
                <a:path extrusionOk="0" h="2869" w="3272">
                  <a:moveTo>
                    <a:pt x="3271" y="0"/>
                  </a:moveTo>
                  <a:lnTo>
                    <a:pt x="1389" y="449"/>
                  </a:lnTo>
                  <a:lnTo>
                    <a:pt x="0" y="1882"/>
                  </a:lnTo>
                  <a:lnTo>
                    <a:pt x="0" y="2868"/>
                  </a:lnTo>
                  <a:lnTo>
                    <a:pt x="3271" y="986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43"/>
            <p:cNvSpPr/>
            <p:nvPr/>
          </p:nvSpPr>
          <p:spPr>
            <a:xfrm>
              <a:off x="4410720" y="2697144"/>
              <a:ext cx="2450450" cy="885323"/>
            </a:xfrm>
            <a:custGeom>
              <a:rect b="b" l="l" r="r" t="t"/>
              <a:pathLst>
                <a:path extrusionOk="0" h="13130" w="36342">
                  <a:moveTo>
                    <a:pt x="12771" y="0"/>
                  </a:moveTo>
                  <a:lnTo>
                    <a:pt x="1" y="7394"/>
                  </a:lnTo>
                  <a:lnTo>
                    <a:pt x="33070" y="13129"/>
                  </a:lnTo>
                  <a:lnTo>
                    <a:pt x="36341" y="11247"/>
                  </a:lnTo>
                  <a:lnTo>
                    <a:pt x="127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43"/>
            <p:cNvSpPr/>
            <p:nvPr/>
          </p:nvSpPr>
          <p:spPr>
            <a:xfrm>
              <a:off x="5220455" y="2908596"/>
              <a:ext cx="420073" cy="241795"/>
            </a:xfrm>
            <a:custGeom>
              <a:rect b="b" l="l" r="r" t="t"/>
              <a:pathLst>
                <a:path extrusionOk="0" h="3586" w="6230">
                  <a:moveTo>
                    <a:pt x="2017" y="1"/>
                  </a:moveTo>
                  <a:lnTo>
                    <a:pt x="1" y="1166"/>
                  </a:lnTo>
                  <a:lnTo>
                    <a:pt x="4168" y="3586"/>
                  </a:lnTo>
                  <a:lnTo>
                    <a:pt x="6229" y="2421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43"/>
            <p:cNvSpPr/>
            <p:nvPr/>
          </p:nvSpPr>
          <p:spPr>
            <a:xfrm>
              <a:off x="5317146" y="2929768"/>
              <a:ext cx="133034" cy="75586"/>
            </a:xfrm>
            <a:custGeom>
              <a:rect b="b" l="l" r="r" t="t"/>
              <a:pathLst>
                <a:path extrusionOk="0" h="1121" w="1973">
                  <a:moveTo>
                    <a:pt x="628" y="1"/>
                  </a:moveTo>
                  <a:lnTo>
                    <a:pt x="0" y="359"/>
                  </a:lnTo>
                  <a:lnTo>
                    <a:pt x="1300" y="1121"/>
                  </a:lnTo>
                  <a:lnTo>
                    <a:pt x="1972" y="762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43"/>
            <p:cNvSpPr/>
            <p:nvPr/>
          </p:nvSpPr>
          <p:spPr>
            <a:xfrm>
              <a:off x="2603936" y="3029493"/>
              <a:ext cx="1924718" cy="1124016"/>
            </a:xfrm>
            <a:custGeom>
              <a:rect b="b" l="l" r="r" t="t"/>
              <a:pathLst>
                <a:path extrusionOk="0" h="16670" w="28545">
                  <a:moveTo>
                    <a:pt x="26393" y="0"/>
                  </a:moveTo>
                  <a:lnTo>
                    <a:pt x="1" y="15236"/>
                  </a:lnTo>
                  <a:lnTo>
                    <a:pt x="404" y="15684"/>
                  </a:lnTo>
                  <a:lnTo>
                    <a:pt x="2241" y="16669"/>
                  </a:lnTo>
                  <a:lnTo>
                    <a:pt x="28544" y="1210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43"/>
            <p:cNvSpPr/>
            <p:nvPr/>
          </p:nvSpPr>
          <p:spPr>
            <a:xfrm>
              <a:off x="2945388" y="2830043"/>
              <a:ext cx="1791751" cy="1223742"/>
            </a:xfrm>
            <a:custGeom>
              <a:rect b="b" l="l" r="r" t="t"/>
              <a:pathLst>
                <a:path extrusionOk="0" h="18149" w="26573">
                  <a:moveTo>
                    <a:pt x="26572" y="1"/>
                  </a:moveTo>
                  <a:lnTo>
                    <a:pt x="24466" y="942"/>
                  </a:lnTo>
                  <a:lnTo>
                    <a:pt x="0" y="15102"/>
                  </a:lnTo>
                  <a:lnTo>
                    <a:pt x="0" y="16984"/>
                  </a:lnTo>
                  <a:lnTo>
                    <a:pt x="179" y="18149"/>
                  </a:lnTo>
                  <a:lnTo>
                    <a:pt x="26572" y="2913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43"/>
            <p:cNvSpPr/>
            <p:nvPr/>
          </p:nvSpPr>
          <p:spPr>
            <a:xfrm>
              <a:off x="2927250" y="2811973"/>
              <a:ext cx="1809889" cy="1045463"/>
            </a:xfrm>
            <a:custGeom>
              <a:rect b="b" l="l" r="r" t="t"/>
              <a:pathLst>
                <a:path extrusionOk="0" h="15505" w="26842">
                  <a:moveTo>
                    <a:pt x="26393" y="0"/>
                  </a:moveTo>
                  <a:lnTo>
                    <a:pt x="0" y="15235"/>
                  </a:lnTo>
                  <a:lnTo>
                    <a:pt x="179" y="15504"/>
                  </a:lnTo>
                  <a:lnTo>
                    <a:pt x="448" y="15504"/>
                  </a:lnTo>
                  <a:lnTo>
                    <a:pt x="26841" y="269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43"/>
            <p:cNvSpPr/>
            <p:nvPr/>
          </p:nvSpPr>
          <p:spPr>
            <a:xfrm>
              <a:off x="2603936" y="3839229"/>
              <a:ext cx="353590" cy="332418"/>
            </a:xfrm>
            <a:custGeom>
              <a:rect b="b" l="l" r="r" t="t"/>
              <a:pathLst>
                <a:path extrusionOk="0" h="4930" w="5244">
                  <a:moveTo>
                    <a:pt x="4795" y="0"/>
                  </a:moveTo>
                  <a:lnTo>
                    <a:pt x="4795" y="2913"/>
                  </a:lnTo>
                  <a:lnTo>
                    <a:pt x="2151" y="4436"/>
                  </a:lnTo>
                  <a:lnTo>
                    <a:pt x="1" y="3227"/>
                  </a:lnTo>
                  <a:lnTo>
                    <a:pt x="1" y="3719"/>
                  </a:lnTo>
                  <a:lnTo>
                    <a:pt x="2151" y="4929"/>
                  </a:lnTo>
                  <a:lnTo>
                    <a:pt x="5243" y="3182"/>
                  </a:lnTo>
                  <a:lnTo>
                    <a:pt x="5243" y="26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43"/>
            <p:cNvSpPr/>
            <p:nvPr/>
          </p:nvSpPr>
          <p:spPr>
            <a:xfrm>
              <a:off x="5021073" y="2313415"/>
              <a:ext cx="531801" cy="450281"/>
            </a:xfrm>
            <a:custGeom>
              <a:rect b="b" l="l" r="r" t="t"/>
              <a:pathLst>
                <a:path extrusionOk="0" h="6678" w="7887">
                  <a:moveTo>
                    <a:pt x="7887" y="0"/>
                  </a:moveTo>
                  <a:lnTo>
                    <a:pt x="0" y="3675"/>
                  </a:lnTo>
                  <a:lnTo>
                    <a:pt x="90" y="6139"/>
                  </a:lnTo>
                  <a:lnTo>
                    <a:pt x="672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43"/>
            <p:cNvSpPr/>
            <p:nvPr/>
          </p:nvSpPr>
          <p:spPr>
            <a:xfrm>
              <a:off x="4924382" y="2135137"/>
              <a:ext cx="628492" cy="459316"/>
            </a:xfrm>
            <a:custGeom>
              <a:rect b="b" l="l" r="r" t="t"/>
              <a:pathLst>
                <a:path extrusionOk="0" h="6812" w="9321">
                  <a:moveTo>
                    <a:pt x="7797" y="1"/>
                  </a:moveTo>
                  <a:lnTo>
                    <a:pt x="941" y="3361"/>
                  </a:lnTo>
                  <a:lnTo>
                    <a:pt x="0" y="4168"/>
                  </a:lnTo>
                  <a:lnTo>
                    <a:pt x="2106" y="6812"/>
                  </a:lnTo>
                  <a:lnTo>
                    <a:pt x="9321" y="2644"/>
                  </a:lnTo>
                  <a:lnTo>
                    <a:pt x="77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43"/>
            <p:cNvSpPr/>
            <p:nvPr/>
          </p:nvSpPr>
          <p:spPr>
            <a:xfrm>
              <a:off x="5033142" y="2349691"/>
              <a:ext cx="151105" cy="117863"/>
            </a:xfrm>
            <a:custGeom>
              <a:rect b="b" l="l" r="r" t="t"/>
              <a:pathLst>
                <a:path extrusionOk="0" h="1748" w="2241">
                  <a:moveTo>
                    <a:pt x="1838" y="0"/>
                  </a:moveTo>
                  <a:lnTo>
                    <a:pt x="0" y="1076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43"/>
            <p:cNvSpPr/>
            <p:nvPr/>
          </p:nvSpPr>
          <p:spPr>
            <a:xfrm>
              <a:off x="5075419" y="2452383"/>
              <a:ext cx="93724" cy="72619"/>
            </a:xfrm>
            <a:custGeom>
              <a:rect b="b" l="l" r="r" t="t"/>
              <a:pathLst>
                <a:path extrusionOk="0" h="1077" w="1390">
                  <a:moveTo>
                    <a:pt x="1166" y="1"/>
                  </a:moveTo>
                  <a:lnTo>
                    <a:pt x="1" y="673"/>
                  </a:lnTo>
                  <a:lnTo>
                    <a:pt x="270" y="1076"/>
                  </a:lnTo>
                  <a:lnTo>
                    <a:pt x="1390" y="449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43"/>
            <p:cNvSpPr/>
            <p:nvPr/>
          </p:nvSpPr>
          <p:spPr>
            <a:xfrm>
              <a:off x="4815621" y="2050583"/>
              <a:ext cx="634560" cy="365592"/>
            </a:xfrm>
            <a:custGeom>
              <a:rect b="b" l="l" r="r" t="t"/>
              <a:pathLst>
                <a:path extrusionOk="0" h="5422" w="9411">
                  <a:moveTo>
                    <a:pt x="7214" y="0"/>
                  </a:moveTo>
                  <a:lnTo>
                    <a:pt x="0" y="4167"/>
                  </a:lnTo>
                  <a:lnTo>
                    <a:pt x="359" y="5377"/>
                  </a:lnTo>
                  <a:lnTo>
                    <a:pt x="2196" y="5422"/>
                  </a:lnTo>
                  <a:lnTo>
                    <a:pt x="9410" y="1255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43"/>
            <p:cNvSpPr/>
            <p:nvPr/>
          </p:nvSpPr>
          <p:spPr>
            <a:xfrm>
              <a:off x="4594999" y="2331553"/>
              <a:ext cx="220690" cy="268968"/>
            </a:xfrm>
            <a:custGeom>
              <a:rect b="b" l="l" r="r" t="t"/>
              <a:pathLst>
                <a:path extrusionOk="0" h="3989" w="3273">
                  <a:moveTo>
                    <a:pt x="3272" y="0"/>
                  </a:moveTo>
                  <a:lnTo>
                    <a:pt x="1749" y="852"/>
                  </a:lnTo>
                  <a:lnTo>
                    <a:pt x="1" y="3988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43"/>
            <p:cNvSpPr/>
            <p:nvPr/>
          </p:nvSpPr>
          <p:spPr>
            <a:xfrm>
              <a:off x="4721897" y="2739421"/>
              <a:ext cx="344555" cy="84689"/>
            </a:xfrm>
            <a:custGeom>
              <a:rect b="b" l="l" r="r" t="t"/>
              <a:pathLst>
                <a:path extrusionOk="0" h="1256" w="5110">
                  <a:moveTo>
                    <a:pt x="3720" y="1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6" y="1255"/>
                  </a:lnTo>
                  <a:lnTo>
                    <a:pt x="5109" y="359"/>
                  </a:lnTo>
                  <a:lnTo>
                    <a:pt x="3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43"/>
            <p:cNvSpPr/>
            <p:nvPr/>
          </p:nvSpPr>
          <p:spPr>
            <a:xfrm>
              <a:off x="4773277" y="2594385"/>
              <a:ext cx="293175" cy="193449"/>
            </a:xfrm>
            <a:custGeom>
              <a:rect b="b" l="l" r="r" t="t"/>
              <a:pathLst>
                <a:path extrusionOk="0" h="2869" w="4348">
                  <a:moveTo>
                    <a:pt x="4347" y="1"/>
                  </a:moveTo>
                  <a:lnTo>
                    <a:pt x="1345" y="807"/>
                  </a:lnTo>
                  <a:lnTo>
                    <a:pt x="1" y="1614"/>
                  </a:lnTo>
                  <a:lnTo>
                    <a:pt x="1" y="2869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43"/>
            <p:cNvSpPr/>
            <p:nvPr/>
          </p:nvSpPr>
          <p:spPr>
            <a:xfrm>
              <a:off x="4700792" y="2416107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0" y="2600"/>
                  </a:lnTo>
                  <a:lnTo>
                    <a:pt x="314" y="3496"/>
                  </a:lnTo>
                  <a:lnTo>
                    <a:pt x="1076" y="4258"/>
                  </a:lnTo>
                  <a:lnTo>
                    <a:pt x="5422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43"/>
            <p:cNvSpPr/>
            <p:nvPr/>
          </p:nvSpPr>
          <p:spPr>
            <a:xfrm>
              <a:off x="4646379" y="2331553"/>
              <a:ext cx="317314" cy="284072"/>
            </a:xfrm>
            <a:custGeom>
              <a:rect b="b" l="l" r="r" t="t"/>
              <a:pathLst>
                <a:path extrusionOk="0" h="4213" w="4706">
                  <a:moveTo>
                    <a:pt x="2510" y="0"/>
                  </a:moveTo>
                  <a:lnTo>
                    <a:pt x="1" y="3585"/>
                  </a:lnTo>
                  <a:lnTo>
                    <a:pt x="449" y="4078"/>
                  </a:lnTo>
                  <a:lnTo>
                    <a:pt x="1121" y="4212"/>
                  </a:lnTo>
                  <a:lnTo>
                    <a:pt x="4706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43"/>
            <p:cNvSpPr/>
            <p:nvPr/>
          </p:nvSpPr>
          <p:spPr>
            <a:xfrm>
              <a:off x="4715896" y="2703145"/>
              <a:ext cx="57448" cy="105861"/>
            </a:xfrm>
            <a:custGeom>
              <a:rect b="b" l="l" r="r" t="t"/>
              <a:pathLst>
                <a:path extrusionOk="0" h="1570" w="852">
                  <a:moveTo>
                    <a:pt x="852" y="1"/>
                  </a:moveTo>
                  <a:lnTo>
                    <a:pt x="0" y="46"/>
                  </a:lnTo>
                  <a:lnTo>
                    <a:pt x="45" y="1300"/>
                  </a:lnTo>
                  <a:lnTo>
                    <a:pt x="314" y="1569"/>
                  </a:lnTo>
                  <a:lnTo>
                    <a:pt x="852" y="125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43"/>
            <p:cNvSpPr/>
            <p:nvPr/>
          </p:nvSpPr>
          <p:spPr>
            <a:xfrm>
              <a:off x="4667551" y="2606454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9"/>
                  </a:lnTo>
                  <a:lnTo>
                    <a:pt x="1569" y="1435"/>
                  </a:lnTo>
                  <a:lnTo>
                    <a:pt x="807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43"/>
            <p:cNvSpPr/>
            <p:nvPr/>
          </p:nvSpPr>
          <p:spPr>
            <a:xfrm>
              <a:off x="4613137" y="2573280"/>
              <a:ext cx="108828" cy="60482"/>
            </a:xfrm>
            <a:custGeom>
              <a:rect b="b" l="l" r="r" t="t"/>
              <a:pathLst>
                <a:path extrusionOk="0" h="897" w="1614">
                  <a:moveTo>
                    <a:pt x="494" y="0"/>
                  </a:moveTo>
                  <a:lnTo>
                    <a:pt x="1" y="269"/>
                  </a:lnTo>
                  <a:lnTo>
                    <a:pt x="180" y="896"/>
                  </a:lnTo>
                  <a:lnTo>
                    <a:pt x="1076" y="896"/>
                  </a:lnTo>
                  <a:lnTo>
                    <a:pt x="1614" y="627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43"/>
            <p:cNvSpPr/>
            <p:nvPr/>
          </p:nvSpPr>
          <p:spPr>
            <a:xfrm>
              <a:off x="4561825" y="2591351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0" y="449"/>
                  </a:lnTo>
                  <a:lnTo>
                    <a:pt x="0" y="1704"/>
                  </a:lnTo>
                  <a:lnTo>
                    <a:pt x="762" y="3048"/>
                  </a:lnTo>
                  <a:lnTo>
                    <a:pt x="1837" y="3675"/>
                  </a:lnTo>
                  <a:lnTo>
                    <a:pt x="2599" y="3227"/>
                  </a:lnTo>
                  <a:lnTo>
                    <a:pt x="2599" y="1973"/>
                  </a:lnTo>
                  <a:lnTo>
                    <a:pt x="1837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43"/>
            <p:cNvSpPr/>
            <p:nvPr/>
          </p:nvSpPr>
          <p:spPr>
            <a:xfrm>
              <a:off x="4289890" y="1062570"/>
              <a:ext cx="546904" cy="1414090"/>
            </a:xfrm>
            <a:custGeom>
              <a:rect b="b" l="l" r="r" t="t"/>
              <a:pathLst>
                <a:path extrusionOk="0" h="20972" w="8111">
                  <a:moveTo>
                    <a:pt x="6946" y="0"/>
                  </a:moveTo>
                  <a:lnTo>
                    <a:pt x="0" y="20523"/>
                  </a:lnTo>
                  <a:lnTo>
                    <a:pt x="762" y="20971"/>
                  </a:lnTo>
                  <a:lnTo>
                    <a:pt x="5512" y="16625"/>
                  </a:lnTo>
                  <a:lnTo>
                    <a:pt x="8111" y="404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43"/>
            <p:cNvSpPr/>
            <p:nvPr/>
          </p:nvSpPr>
          <p:spPr>
            <a:xfrm>
              <a:off x="4758173" y="962845"/>
              <a:ext cx="223657" cy="126966"/>
            </a:xfrm>
            <a:custGeom>
              <a:rect b="b" l="l" r="r" t="t"/>
              <a:pathLst>
                <a:path extrusionOk="0" h="1883" w="3317">
                  <a:moveTo>
                    <a:pt x="2555" y="1"/>
                  </a:moveTo>
                  <a:lnTo>
                    <a:pt x="1" y="1479"/>
                  </a:lnTo>
                  <a:lnTo>
                    <a:pt x="762" y="1883"/>
                  </a:lnTo>
                  <a:lnTo>
                    <a:pt x="1928" y="1659"/>
                  </a:lnTo>
                  <a:lnTo>
                    <a:pt x="3317" y="404"/>
                  </a:lnTo>
                  <a:lnTo>
                    <a:pt x="25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43"/>
            <p:cNvSpPr/>
            <p:nvPr/>
          </p:nvSpPr>
          <p:spPr>
            <a:xfrm>
              <a:off x="4341202" y="990018"/>
              <a:ext cx="640629" cy="1486642"/>
            </a:xfrm>
            <a:custGeom>
              <a:rect b="b" l="l" r="r" t="t"/>
              <a:pathLst>
                <a:path extrusionOk="0" h="22048" w="9501">
                  <a:moveTo>
                    <a:pt x="9501" y="1"/>
                  </a:moveTo>
                  <a:lnTo>
                    <a:pt x="6946" y="1480"/>
                  </a:lnTo>
                  <a:lnTo>
                    <a:pt x="1" y="22047"/>
                  </a:lnTo>
                  <a:lnTo>
                    <a:pt x="9501" y="16536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4" name="Google Shape;2364;p43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5" name="Google Shape;2365;p43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9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p44"/>
          <p:cNvSpPr txBox="1"/>
          <p:nvPr>
            <p:ph idx="4294967295" type="title"/>
          </p:nvPr>
        </p:nvSpPr>
        <p:spPr>
          <a:xfrm>
            <a:off x="1388100" y="1705825"/>
            <a:ext cx="6367800" cy="17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Would your farm survive a storm or dry season?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4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" name="Google Shape;2375;p45"/>
          <p:cNvSpPr txBox="1"/>
          <p:nvPr>
            <p:ph type="title"/>
          </p:nvPr>
        </p:nvSpPr>
        <p:spPr>
          <a:xfrm>
            <a:off x="713225" y="2249325"/>
            <a:ext cx="41436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Disaster Strikes!</a:t>
            </a:r>
            <a:endParaRPr/>
          </a:p>
        </p:txBody>
      </p:sp>
      <p:sp>
        <p:nvSpPr>
          <p:cNvPr id="2376" name="Google Shape;2376;p45"/>
          <p:cNvSpPr txBox="1"/>
          <p:nvPr>
            <p:ph idx="2" type="title"/>
          </p:nvPr>
        </p:nvSpPr>
        <p:spPr>
          <a:xfrm>
            <a:off x="713225" y="860525"/>
            <a:ext cx="16521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>
                <a:solidFill>
                  <a:schemeClr val="lt2"/>
                </a:solidFill>
              </a:rPr>
              <a:t>5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2377" name="Google Shape;2377;p45"/>
          <p:cNvGrpSpPr/>
          <p:nvPr/>
        </p:nvGrpSpPr>
        <p:grpSpPr>
          <a:xfrm>
            <a:off x="4926348" y="1266451"/>
            <a:ext cx="3920128" cy="2610585"/>
            <a:chOff x="1289641" y="962845"/>
            <a:chExt cx="5571529" cy="3710326"/>
          </a:xfrm>
        </p:grpSpPr>
        <p:sp>
          <p:nvSpPr>
            <p:cNvPr id="2378" name="Google Shape;2378;p45"/>
            <p:cNvSpPr/>
            <p:nvPr/>
          </p:nvSpPr>
          <p:spPr>
            <a:xfrm>
              <a:off x="3262634" y="1636647"/>
              <a:ext cx="1534920" cy="1350573"/>
            </a:xfrm>
            <a:custGeom>
              <a:rect b="b" l="l" r="r" t="t"/>
              <a:pathLst>
                <a:path extrusionOk="0" h="20030" w="22764">
                  <a:moveTo>
                    <a:pt x="0" y="0"/>
                  </a:moveTo>
                  <a:lnTo>
                    <a:pt x="0" y="941"/>
                  </a:lnTo>
                  <a:lnTo>
                    <a:pt x="9993" y="20030"/>
                  </a:lnTo>
                  <a:lnTo>
                    <a:pt x="22763" y="12636"/>
                  </a:lnTo>
                  <a:lnTo>
                    <a:pt x="22763" y="11695"/>
                  </a:lnTo>
                  <a:lnTo>
                    <a:pt x="21957" y="117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45"/>
            <p:cNvSpPr/>
            <p:nvPr/>
          </p:nvSpPr>
          <p:spPr>
            <a:xfrm>
              <a:off x="3262634" y="1506714"/>
              <a:ext cx="1534920" cy="1414090"/>
            </a:xfrm>
            <a:custGeom>
              <a:rect b="b" l="l" r="r" t="t"/>
              <a:pathLst>
                <a:path extrusionOk="0" h="20972" w="22764">
                  <a:moveTo>
                    <a:pt x="3316" y="0"/>
                  </a:moveTo>
                  <a:lnTo>
                    <a:pt x="0" y="1927"/>
                  </a:lnTo>
                  <a:lnTo>
                    <a:pt x="9993" y="20971"/>
                  </a:lnTo>
                  <a:lnTo>
                    <a:pt x="22763" y="13622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45"/>
            <p:cNvSpPr/>
            <p:nvPr/>
          </p:nvSpPr>
          <p:spPr>
            <a:xfrm>
              <a:off x="4392582" y="1950858"/>
              <a:ext cx="531868" cy="450213"/>
            </a:xfrm>
            <a:custGeom>
              <a:rect b="b" l="l" r="r" t="t"/>
              <a:pathLst>
                <a:path extrusionOk="0" h="6677" w="7888">
                  <a:moveTo>
                    <a:pt x="7887" y="0"/>
                  </a:moveTo>
                  <a:lnTo>
                    <a:pt x="1" y="3675"/>
                  </a:lnTo>
                  <a:lnTo>
                    <a:pt x="90" y="6139"/>
                  </a:lnTo>
                  <a:lnTo>
                    <a:pt x="673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45"/>
            <p:cNvSpPr/>
            <p:nvPr/>
          </p:nvSpPr>
          <p:spPr>
            <a:xfrm>
              <a:off x="4295891" y="1772580"/>
              <a:ext cx="628559" cy="459316"/>
            </a:xfrm>
            <a:custGeom>
              <a:rect b="b" l="l" r="r" t="t"/>
              <a:pathLst>
                <a:path extrusionOk="0" h="6812" w="9322">
                  <a:moveTo>
                    <a:pt x="7798" y="1"/>
                  </a:moveTo>
                  <a:lnTo>
                    <a:pt x="987" y="3361"/>
                  </a:lnTo>
                  <a:lnTo>
                    <a:pt x="1" y="4168"/>
                  </a:lnTo>
                  <a:lnTo>
                    <a:pt x="2107" y="6812"/>
                  </a:lnTo>
                  <a:lnTo>
                    <a:pt x="9321" y="2644"/>
                  </a:lnTo>
                  <a:lnTo>
                    <a:pt x="7798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45"/>
            <p:cNvSpPr/>
            <p:nvPr/>
          </p:nvSpPr>
          <p:spPr>
            <a:xfrm>
              <a:off x="4404651" y="1987134"/>
              <a:ext cx="151172" cy="117863"/>
            </a:xfrm>
            <a:custGeom>
              <a:rect b="b" l="l" r="r" t="t"/>
              <a:pathLst>
                <a:path extrusionOk="0" h="1748" w="2242">
                  <a:moveTo>
                    <a:pt x="1883" y="0"/>
                  </a:moveTo>
                  <a:lnTo>
                    <a:pt x="1" y="1075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45"/>
            <p:cNvSpPr/>
            <p:nvPr/>
          </p:nvSpPr>
          <p:spPr>
            <a:xfrm>
              <a:off x="4446996" y="2089826"/>
              <a:ext cx="93724" cy="72552"/>
            </a:xfrm>
            <a:custGeom>
              <a:rect b="b" l="l" r="r" t="t"/>
              <a:pathLst>
                <a:path extrusionOk="0" h="1076" w="1390">
                  <a:moveTo>
                    <a:pt x="1165" y="1"/>
                  </a:moveTo>
                  <a:lnTo>
                    <a:pt x="0" y="673"/>
                  </a:lnTo>
                  <a:lnTo>
                    <a:pt x="269" y="1076"/>
                  </a:lnTo>
                  <a:lnTo>
                    <a:pt x="1389" y="404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45"/>
            <p:cNvSpPr/>
            <p:nvPr/>
          </p:nvSpPr>
          <p:spPr>
            <a:xfrm>
              <a:off x="4187131" y="1687959"/>
              <a:ext cx="634560" cy="365659"/>
            </a:xfrm>
            <a:custGeom>
              <a:rect b="b" l="l" r="r" t="t"/>
              <a:pathLst>
                <a:path extrusionOk="0" h="5423" w="9411">
                  <a:moveTo>
                    <a:pt x="7215" y="1"/>
                  </a:moveTo>
                  <a:lnTo>
                    <a:pt x="1" y="4168"/>
                  </a:lnTo>
                  <a:lnTo>
                    <a:pt x="359" y="5378"/>
                  </a:lnTo>
                  <a:lnTo>
                    <a:pt x="2196" y="5423"/>
                  </a:lnTo>
                  <a:lnTo>
                    <a:pt x="9411" y="125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45"/>
            <p:cNvSpPr/>
            <p:nvPr/>
          </p:nvSpPr>
          <p:spPr>
            <a:xfrm>
              <a:off x="3966576" y="1968996"/>
              <a:ext cx="220623" cy="268968"/>
            </a:xfrm>
            <a:custGeom>
              <a:rect b="b" l="l" r="r" t="t"/>
              <a:pathLst>
                <a:path extrusionOk="0" h="3989" w="3272">
                  <a:moveTo>
                    <a:pt x="3272" y="0"/>
                  </a:moveTo>
                  <a:lnTo>
                    <a:pt x="1748" y="852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45"/>
            <p:cNvSpPr/>
            <p:nvPr/>
          </p:nvSpPr>
          <p:spPr>
            <a:xfrm>
              <a:off x="4093474" y="2376864"/>
              <a:ext cx="344487" cy="84689"/>
            </a:xfrm>
            <a:custGeom>
              <a:rect b="b" l="l" r="r" t="t"/>
              <a:pathLst>
                <a:path extrusionOk="0" h="1256" w="5109">
                  <a:moveTo>
                    <a:pt x="3720" y="0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5" y="1255"/>
                  </a:lnTo>
                  <a:lnTo>
                    <a:pt x="5109" y="359"/>
                  </a:lnTo>
                  <a:lnTo>
                    <a:pt x="3720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45"/>
            <p:cNvSpPr/>
            <p:nvPr/>
          </p:nvSpPr>
          <p:spPr>
            <a:xfrm>
              <a:off x="4144854" y="2231828"/>
              <a:ext cx="293107" cy="193449"/>
            </a:xfrm>
            <a:custGeom>
              <a:rect b="b" l="l" r="r" t="t"/>
              <a:pathLst>
                <a:path extrusionOk="0" h="2869" w="4347">
                  <a:moveTo>
                    <a:pt x="4347" y="1"/>
                  </a:moveTo>
                  <a:lnTo>
                    <a:pt x="1345" y="807"/>
                  </a:lnTo>
                  <a:lnTo>
                    <a:pt x="0" y="1614"/>
                  </a:lnTo>
                  <a:lnTo>
                    <a:pt x="0" y="2868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45"/>
            <p:cNvSpPr/>
            <p:nvPr/>
          </p:nvSpPr>
          <p:spPr>
            <a:xfrm>
              <a:off x="4072302" y="2053550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1" y="2600"/>
                  </a:lnTo>
                  <a:lnTo>
                    <a:pt x="315" y="3496"/>
                  </a:lnTo>
                  <a:lnTo>
                    <a:pt x="1076" y="4258"/>
                  </a:lnTo>
                  <a:lnTo>
                    <a:pt x="5423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45"/>
            <p:cNvSpPr/>
            <p:nvPr/>
          </p:nvSpPr>
          <p:spPr>
            <a:xfrm>
              <a:off x="4017955" y="1968996"/>
              <a:ext cx="317314" cy="281038"/>
            </a:xfrm>
            <a:custGeom>
              <a:rect b="b" l="l" r="r" t="t"/>
              <a:pathLst>
                <a:path extrusionOk="0" h="4168" w="4706">
                  <a:moveTo>
                    <a:pt x="2510" y="0"/>
                  </a:moveTo>
                  <a:lnTo>
                    <a:pt x="0" y="3585"/>
                  </a:lnTo>
                  <a:lnTo>
                    <a:pt x="448" y="4078"/>
                  </a:lnTo>
                  <a:lnTo>
                    <a:pt x="1121" y="4167"/>
                  </a:lnTo>
                  <a:lnTo>
                    <a:pt x="4705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45"/>
            <p:cNvSpPr/>
            <p:nvPr/>
          </p:nvSpPr>
          <p:spPr>
            <a:xfrm>
              <a:off x="4087405" y="2340588"/>
              <a:ext cx="57516" cy="105861"/>
            </a:xfrm>
            <a:custGeom>
              <a:rect b="b" l="l" r="r" t="t"/>
              <a:pathLst>
                <a:path extrusionOk="0" h="1570" w="853">
                  <a:moveTo>
                    <a:pt x="852" y="1"/>
                  </a:moveTo>
                  <a:lnTo>
                    <a:pt x="1" y="46"/>
                  </a:lnTo>
                  <a:lnTo>
                    <a:pt x="46" y="1300"/>
                  </a:lnTo>
                  <a:lnTo>
                    <a:pt x="315" y="1569"/>
                  </a:lnTo>
                  <a:lnTo>
                    <a:pt x="852" y="125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45"/>
            <p:cNvSpPr/>
            <p:nvPr/>
          </p:nvSpPr>
          <p:spPr>
            <a:xfrm>
              <a:off x="4039127" y="2243897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8"/>
                  </a:lnTo>
                  <a:lnTo>
                    <a:pt x="1568" y="1435"/>
                  </a:lnTo>
                  <a:lnTo>
                    <a:pt x="807" y="90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45"/>
            <p:cNvSpPr/>
            <p:nvPr/>
          </p:nvSpPr>
          <p:spPr>
            <a:xfrm>
              <a:off x="3984714" y="2210656"/>
              <a:ext cx="108828" cy="60550"/>
            </a:xfrm>
            <a:custGeom>
              <a:rect b="b" l="l" r="r" t="t"/>
              <a:pathLst>
                <a:path extrusionOk="0" h="898" w="1614">
                  <a:moveTo>
                    <a:pt x="493" y="1"/>
                  </a:moveTo>
                  <a:lnTo>
                    <a:pt x="0" y="270"/>
                  </a:lnTo>
                  <a:lnTo>
                    <a:pt x="180" y="897"/>
                  </a:lnTo>
                  <a:lnTo>
                    <a:pt x="1076" y="897"/>
                  </a:lnTo>
                  <a:lnTo>
                    <a:pt x="1614" y="58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45"/>
            <p:cNvSpPr/>
            <p:nvPr/>
          </p:nvSpPr>
          <p:spPr>
            <a:xfrm>
              <a:off x="3933334" y="2228794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1" y="449"/>
                  </a:lnTo>
                  <a:lnTo>
                    <a:pt x="1" y="1704"/>
                  </a:lnTo>
                  <a:lnTo>
                    <a:pt x="762" y="3048"/>
                  </a:lnTo>
                  <a:lnTo>
                    <a:pt x="1838" y="3675"/>
                  </a:lnTo>
                  <a:lnTo>
                    <a:pt x="2600" y="3227"/>
                  </a:lnTo>
                  <a:lnTo>
                    <a:pt x="2600" y="1972"/>
                  </a:lnTo>
                  <a:lnTo>
                    <a:pt x="1838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45"/>
            <p:cNvSpPr/>
            <p:nvPr/>
          </p:nvSpPr>
          <p:spPr>
            <a:xfrm>
              <a:off x="1915030" y="2645764"/>
              <a:ext cx="1806922" cy="1060567"/>
            </a:xfrm>
            <a:custGeom>
              <a:rect b="b" l="l" r="r" t="t"/>
              <a:pathLst>
                <a:path extrusionOk="0" h="15729" w="26798">
                  <a:moveTo>
                    <a:pt x="25901" y="1"/>
                  </a:moveTo>
                  <a:lnTo>
                    <a:pt x="1" y="15101"/>
                  </a:lnTo>
                  <a:lnTo>
                    <a:pt x="404" y="15729"/>
                  </a:lnTo>
                  <a:lnTo>
                    <a:pt x="26797" y="493"/>
                  </a:lnTo>
                  <a:lnTo>
                    <a:pt x="2679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45"/>
            <p:cNvSpPr/>
            <p:nvPr/>
          </p:nvSpPr>
          <p:spPr>
            <a:xfrm>
              <a:off x="1606887" y="2240931"/>
              <a:ext cx="1979065" cy="1362710"/>
            </a:xfrm>
            <a:custGeom>
              <a:rect b="b" l="l" r="r" t="t"/>
              <a:pathLst>
                <a:path extrusionOk="0" h="20210" w="29351">
                  <a:moveTo>
                    <a:pt x="26572" y="0"/>
                  </a:moveTo>
                  <a:lnTo>
                    <a:pt x="25587" y="134"/>
                  </a:lnTo>
                  <a:lnTo>
                    <a:pt x="180" y="14787"/>
                  </a:lnTo>
                  <a:lnTo>
                    <a:pt x="0" y="15235"/>
                  </a:lnTo>
                  <a:lnTo>
                    <a:pt x="2823" y="20209"/>
                  </a:lnTo>
                  <a:lnTo>
                    <a:pt x="3720" y="20209"/>
                  </a:lnTo>
                  <a:lnTo>
                    <a:pt x="29037" y="5512"/>
                  </a:lnTo>
                  <a:lnTo>
                    <a:pt x="29351" y="4884"/>
                  </a:lnTo>
                  <a:lnTo>
                    <a:pt x="265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45"/>
            <p:cNvSpPr/>
            <p:nvPr/>
          </p:nvSpPr>
          <p:spPr>
            <a:xfrm>
              <a:off x="1809304" y="2570246"/>
              <a:ext cx="1912648" cy="1102844"/>
            </a:xfrm>
            <a:custGeom>
              <a:rect b="b" l="l" r="r" t="t"/>
              <a:pathLst>
                <a:path extrusionOk="0" h="16356" w="28366">
                  <a:moveTo>
                    <a:pt x="26349" y="0"/>
                  </a:moveTo>
                  <a:lnTo>
                    <a:pt x="1" y="15235"/>
                  </a:lnTo>
                  <a:lnTo>
                    <a:pt x="807" y="15952"/>
                  </a:lnTo>
                  <a:lnTo>
                    <a:pt x="1972" y="16356"/>
                  </a:lnTo>
                  <a:lnTo>
                    <a:pt x="28365" y="1121"/>
                  </a:lnTo>
                  <a:lnTo>
                    <a:pt x="26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45"/>
            <p:cNvSpPr/>
            <p:nvPr/>
          </p:nvSpPr>
          <p:spPr>
            <a:xfrm>
              <a:off x="1606887" y="2056584"/>
              <a:ext cx="1791751" cy="1211672"/>
            </a:xfrm>
            <a:custGeom>
              <a:rect b="b" l="l" r="r" t="t"/>
              <a:pathLst>
                <a:path extrusionOk="0" h="17970" w="26573">
                  <a:moveTo>
                    <a:pt x="26124" y="1"/>
                  </a:moveTo>
                  <a:lnTo>
                    <a:pt x="0" y="15101"/>
                  </a:lnTo>
                  <a:lnTo>
                    <a:pt x="0" y="17476"/>
                  </a:lnTo>
                  <a:lnTo>
                    <a:pt x="180" y="17969"/>
                  </a:lnTo>
                  <a:lnTo>
                    <a:pt x="26572" y="2734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45"/>
            <p:cNvSpPr/>
            <p:nvPr/>
          </p:nvSpPr>
          <p:spPr>
            <a:xfrm>
              <a:off x="1588749" y="2038446"/>
              <a:ext cx="1809889" cy="1048498"/>
            </a:xfrm>
            <a:custGeom>
              <a:rect b="b" l="l" r="r" t="t"/>
              <a:pathLst>
                <a:path extrusionOk="0" h="15550" w="26842">
                  <a:moveTo>
                    <a:pt x="26393" y="1"/>
                  </a:moveTo>
                  <a:lnTo>
                    <a:pt x="1" y="15236"/>
                  </a:lnTo>
                  <a:lnTo>
                    <a:pt x="180" y="15550"/>
                  </a:lnTo>
                  <a:lnTo>
                    <a:pt x="449" y="15505"/>
                  </a:lnTo>
                  <a:lnTo>
                    <a:pt x="26841" y="270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45"/>
            <p:cNvSpPr/>
            <p:nvPr/>
          </p:nvSpPr>
          <p:spPr>
            <a:xfrm>
              <a:off x="1588749" y="3065769"/>
              <a:ext cx="353590" cy="640561"/>
            </a:xfrm>
            <a:custGeom>
              <a:rect b="b" l="l" r="r" t="t"/>
              <a:pathLst>
                <a:path extrusionOk="0" h="9500" w="5244">
                  <a:moveTo>
                    <a:pt x="1" y="0"/>
                  </a:moveTo>
                  <a:lnTo>
                    <a:pt x="1" y="3092"/>
                  </a:lnTo>
                  <a:lnTo>
                    <a:pt x="2958" y="8200"/>
                  </a:lnTo>
                  <a:lnTo>
                    <a:pt x="5243" y="9500"/>
                  </a:lnTo>
                  <a:lnTo>
                    <a:pt x="5243" y="9007"/>
                  </a:lnTo>
                  <a:lnTo>
                    <a:pt x="3272" y="7886"/>
                  </a:lnTo>
                  <a:lnTo>
                    <a:pt x="449" y="3002"/>
                  </a:lnTo>
                  <a:lnTo>
                    <a:pt x="449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45"/>
            <p:cNvSpPr/>
            <p:nvPr/>
          </p:nvSpPr>
          <p:spPr>
            <a:xfrm>
              <a:off x="5135834" y="2337554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45"/>
            <p:cNvSpPr/>
            <p:nvPr/>
          </p:nvSpPr>
          <p:spPr>
            <a:xfrm>
              <a:off x="5075419" y="2222793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4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45"/>
            <p:cNvSpPr/>
            <p:nvPr/>
          </p:nvSpPr>
          <p:spPr>
            <a:xfrm>
              <a:off x="5002935" y="2168379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1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45"/>
            <p:cNvSpPr/>
            <p:nvPr/>
          </p:nvSpPr>
          <p:spPr>
            <a:xfrm>
              <a:off x="4936451" y="2259001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45"/>
            <p:cNvSpPr/>
            <p:nvPr/>
          </p:nvSpPr>
          <p:spPr>
            <a:xfrm>
              <a:off x="5401768" y="2488659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45"/>
            <p:cNvSpPr/>
            <p:nvPr/>
          </p:nvSpPr>
          <p:spPr>
            <a:xfrm>
              <a:off x="5338318" y="2373830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45"/>
            <p:cNvSpPr/>
            <p:nvPr/>
          </p:nvSpPr>
          <p:spPr>
            <a:xfrm>
              <a:off x="5268801" y="2319483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45"/>
            <p:cNvSpPr/>
            <p:nvPr/>
          </p:nvSpPr>
          <p:spPr>
            <a:xfrm>
              <a:off x="5202317" y="2410106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944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45"/>
            <p:cNvSpPr/>
            <p:nvPr/>
          </p:nvSpPr>
          <p:spPr>
            <a:xfrm>
              <a:off x="5135834" y="2035412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45"/>
            <p:cNvSpPr/>
            <p:nvPr/>
          </p:nvSpPr>
          <p:spPr>
            <a:xfrm>
              <a:off x="5075419" y="1920651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5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45"/>
            <p:cNvSpPr/>
            <p:nvPr/>
          </p:nvSpPr>
          <p:spPr>
            <a:xfrm>
              <a:off x="5002935" y="1866237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2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45"/>
            <p:cNvSpPr/>
            <p:nvPr/>
          </p:nvSpPr>
          <p:spPr>
            <a:xfrm>
              <a:off x="4936451" y="1956859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8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45"/>
            <p:cNvSpPr/>
            <p:nvPr/>
          </p:nvSpPr>
          <p:spPr>
            <a:xfrm>
              <a:off x="5401768" y="2186517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45"/>
            <p:cNvSpPr/>
            <p:nvPr/>
          </p:nvSpPr>
          <p:spPr>
            <a:xfrm>
              <a:off x="5338318" y="2071688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45"/>
            <p:cNvSpPr/>
            <p:nvPr/>
          </p:nvSpPr>
          <p:spPr>
            <a:xfrm>
              <a:off x="5268801" y="2017341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45"/>
            <p:cNvSpPr/>
            <p:nvPr/>
          </p:nvSpPr>
          <p:spPr>
            <a:xfrm>
              <a:off x="5202317" y="2107964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899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45"/>
            <p:cNvSpPr/>
            <p:nvPr/>
          </p:nvSpPr>
          <p:spPr>
            <a:xfrm>
              <a:off x="3721882" y="2533970"/>
              <a:ext cx="661733" cy="809804"/>
            </a:xfrm>
            <a:custGeom>
              <a:rect b="b" l="l" r="r" t="t"/>
              <a:pathLst>
                <a:path extrusionOk="0" h="12010" w="9814">
                  <a:moveTo>
                    <a:pt x="2868" y="1"/>
                  </a:moveTo>
                  <a:lnTo>
                    <a:pt x="0" y="1659"/>
                  </a:lnTo>
                  <a:lnTo>
                    <a:pt x="0" y="6363"/>
                  </a:lnTo>
                  <a:lnTo>
                    <a:pt x="9813" y="12009"/>
                  </a:lnTo>
                  <a:lnTo>
                    <a:pt x="9813" y="7349"/>
                  </a:lnTo>
                  <a:lnTo>
                    <a:pt x="6946" y="2375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45"/>
            <p:cNvSpPr/>
            <p:nvPr/>
          </p:nvSpPr>
          <p:spPr>
            <a:xfrm>
              <a:off x="3776228" y="2618591"/>
              <a:ext cx="549939" cy="673803"/>
            </a:xfrm>
            <a:custGeom>
              <a:rect b="b" l="l" r="r" t="t"/>
              <a:pathLst>
                <a:path extrusionOk="0" h="9993" w="8156">
                  <a:moveTo>
                    <a:pt x="2420" y="0"/>
                  </a:moveTo>
                  <a:lnTo>
                    <a:pt x="1" y="1389"/>
                  </a:lnTo>
                  <a:lnTo>
                    <a:pt x="1" y="5288"/>
                  </a:lnTo>
                  <a:lnTo>
                    <a:pt x="8156" y="9993"/>
                  </a:lnTo>
                  <a:lnTo>
                    <a:pt x="8156" y="6094"/>
                  </a:lnTo>
                  <a:lnTo>
                    <a:pt x="5781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45"/>
            <p:cNvSpPr/>
            <p:nvPr/>
          </p:nvSpPr>
          <p:spPr>
            <a:xfrm>
              <a:off x="1942271" y="2920733"/>
              <a:ext cx="2441347" cy="1411055"/>
            </a:xfrm>
            <a:custGeom>
              <a:rect b="b" l="l" r="r" t="t"/>
              <a:pathLst>
                <a:path extrusionOk="0" h="20927" w="36207">
                  <a:moveTo>
                    <a:pt x="26393" y="0"/>
                  </a:moveTo>
                  <a:lnTo>
                    <a:pt x="0" y="15235"/>
                  </a:lnTo>
                  <a:lnTo>
                    <a:pt x="9814" y="20926"/>
                  </a:lnTo>
                  <a:lnTo>
                    <a:pt x="36206" y="5691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45"/>
            <p:cNvSpPr/>
            <p:nvPr/>
          </p:nvSpPr>
          <p:spPr>
            <a:xfrm>
              <a:off x="1963375" y="2666937"/>
              <a:ext cx="1791751" cy="1302295"/>
            </a:xfrm>
            <a:custGeom>
              <a:rect b="b" l="l" r="r" t="t"/>
              <a:pathLst>
                <a:path extrusionOk="0" h="19314" w="26573">
                  <a:moveTo>
                    <a:pt x="26573" y="0"/>
                  </a:moveTo>
                  <a:lnTo>
                    <a:pt x="25363" y="538"/>
                  </a:lnTo>
                  <a:lnTo>
                    <a:pt x="3093" y="13398"/>
                  </a:lnTo>
                  <a:lnTo>
                    <a:pt x="1" y="15101"/>
                  </a:lnTo>
                  <a:lnTo>
                    <a:pt x="1" y="19179"/>
                  </a:lnTo>
                  <a:lnTo>
                    <a:pt x="180" y="19313"/>
                  </a:lnTo>
                  <a:lnTo>
                    <a:pt x="26573" y="4078"/>
                  </a:lnTo>
                  <a:lnTo>
                    <a:pt x="26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45"/>
            <p:cNvSpPr/>
            <p:nvPr/>
          </p:nvSpPr>
          <p:spPr>
            <a:xfrm>
              <a:off x="1942271" y="2645764"/>
              <a:ext cx="1812856" cy="1048498"/>
            </a:xfrm>
            <a:custGeom>
              <a:rect b="b" l="l" r="r" t="t"/>
              <a:pathLst>
                <a:path extrusionOk="0" h="15550" w="26886">
                  <a:moveTo>
                    <a:pt x="26393" y="1"/>
                  </a:moveTo>
                  <a:lnTo>
                    <a:pt x="0" y="15236"/>
                  </a:lnTo>
                  <a:lnTo>
                    <a:pt x="493" y="15549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45"/>
            <p:cNvSpPr/>
            <p:nvPr/>
          </p:nvSpPr>
          <p:spPr>
            <a:xfrm>
              <a:off x="3504293" y="3189633"/>
              <a:ext cx="148138" cy="232692"/>
            </a:xfrm>
            <a:custGeom>
              <a:rect b="b" l="l" r="r" t="t"/>
              <a:pathLst>
                <a:path extrusionOk="0" h="3451" w="2197">
                  <a:moveTo>
                    <a:pt x="1" y="0"/>
                  </a:moveTo>
                  <a:lnTo>
                    <a:pt x="1" y="2510"/>
                  </a:lnTo>
                  <a:lnTo>
                    <a:pt x="1614" y="3451"/>
                  </a:lnTo>
                  <a:lnTo>
                    <a:pt x="2196" y="5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45"/>
            <p:cNvSpPr/>
            <p:nvPr/>
          </p:nvSpPr>
          <p:spPr>
            <a:xfrm>
              <a:off x="3613054" y="3189633"/>
              <a:ext cx="259933" cy="232692"/>
            </a:xfrm>
            <a:custGeom>
              <a:rect b="b" l="l" r="r" t="t"/>
              <a:pathLst>
                <a:path extrusionOk="0" h="3451" w="3855">
                  <a:moveTo>
                    <a:pt x="3855" y="0"/>
                  </a:moveTo>
                  <a:lnTo>
                    <a:pt x="1" y="941"/>
                  </a:lnTo>
                  <a:lnTo>
                    <a:pt x="1" y="3451"/>
                  </a:lnTo>
                  <a:lnTo>
                    <a:pt x="2286" y="3451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45"/>
            <p:cNvSpPr/>
            <p:nvPr/>
          </p:nvSpPr>
          <p:spPr>
            <a:xfrm>
              <a:off x="3767193" y="3189633"/>
              <a:ext cx="105794" cy="232692"/>
            </a:xfrm>
            <a:custGeom>
              <a:rect b="b" l="l" r="r" t="t"/>
              <a:pathLst>
                <a:path extrusionOk="0" h="3451" w="1569">
                  <a:moveTo>
                    <a:pt x="1569" y="0"/>
                  </a:moveTo>
                  <a:lnTo>
                    <a:pt x="0" y="941"/>
                  </a:lnTo>
                  <a:lnTo>
                    <a:pt x="0" y="3451"/>
                  </a:lnTo>
                  <a:lnTo>
                    <a:pt x="1569" y="2510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45"/>
            <p:cNvSpPr/>
            <p:nvPr/>
          </p:nvSpPr>
          <p:spPr>
            <a:xfrm>
              <a:off x="3504293" y="3038529"/>
              <a:ext cx="368694" cy="214622"/>
            </a:xfrm>
            <a:custGeom>
              <a:rect b="b" l="l" r="r" t="t"/>
              <a:pathLst>
                <a:path extrusionOk="0" h="3183" w="5468">
                  <a:moveTo>
                    <a:pt x="1614" y="1"/>
                  </a:moveTo>
                  <a:lnTo>
                    <a:pt x="1" y="942"/>
                  </a:lnTo>
                  <a:lnTo>
                    <a:pt x="1" y="2241"/>
                  </a:lnTo>
                  <a:lnTo>
                    <a:pt x="1614" y="3182"/>
                  </a:lnTo>
                  <a:lnTo>
                    <a:pt x="3899" y="3182"/>
                  </a:lnTo>
                  <a:lnTo>
                    <a:pt x="5468" y="2241"/>
                  </a:lnTo>
                  <a:lnTo>
                    <a:pt x="5468" y="942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45"/>
            <p:cNvSpPr/>
            <p:nvPr/>
          </p:nvSpPr>
          <p:spPr>
            <a:xfrm>
              <a:off x="3528500" y="3159426"/>
              <a:ext cx="126966" cy="72552"/>
            </a:xfrm>
            <a:custGeom>
              <a:rect b="b" l="l" r="r" t="t"/>
              <a:pathLst>
                <a:path extrusionOk="0" h="1076" w="1883">
                  <a:moveTo>
                    <a:pt x="0" y="0"/>
                  </a:moveTo>
                  <a:lnTo>
                    <a:pt x="0" y="269"/>
                  </a:lnTo>
                  <a:lnTo>
                    <a:pt x="1389" y="1076"/>
                  </a:lnTo>
                  <a:lnTo>
                    <a:pt x="1882" y="5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45"/>
            <p:cNvSpPr/>
            <p:nvPr/>
          </p:nvSpPr>
          <p:spPr>
            <a:xfrm>
              <a:off x="3622157" y="3159426"/>
              <a:ext cx="226691" cy="72552"/>
            </a:xfrm>
            <a:custGeom>
              <a:rect b="b" l="l" r="r" t="t"/>
              <a:pathLst>
                <a:path extrusionOk="0" h="1076" w="3362">
                  <a:moveTo>
                    <a:pt x="3361" y="0"/>
                  </a:moveTo>
                  <a:lnTo>
                    <a:pt x="0" y="807"/>
                  </a:lnTo>
                  <a:lnTo>
                    <a:pt x="0" y="1076"/>
                  </a:lnTo>
                  <a:lnTo>
                    <a:pt x="1972" y="1076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45"/>
            <p:cNvSpPr/>
            <p:nvPr/>
          </p:nvSpPr>
          <p:spPr>
            <a:xfrm>
              <a:off x="3755056" y="3159426"/>
              <a:ext cx="93792" cy="72552"/>
            </a:xfrm>
            <a:custGeom>
              <a:rect b="b" l="l" r="r" t="t"/>
              <a:pathLst>
                <a:path extrusionOk="0" h="1076" w="1391">
                  <a:moveTo>
                    <a:pt x="1390" y="0"/>
                  </a:moveTo>
                  <a:lnTo>
                    <a:pt x="1" y="807"/>
                  </a:lnTo>
                  <a:lnTo>
                    <a:pt x="1" y="1076"/>
                  </a:lnTo>
                  <a:lnTo>
                    <a:pt x="1390" y="269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45"/>
            <p:cNvSpPr/>
            <p:nvPr/>
          </p:nvSpPr>
          <p:spPr>
            <a:xfrm>
              <a:off x="3528500" y="3029493"/>
              <a:ext cx="320348" cy="184347"/>
            </a:xfrm>
            <a:custGeom>
              <a:rect b="b" l="l" r="r" t="t"/>
              <a:pathLst>
                <a:path extrusionOk="0" h="2734" w="4751">
                  <a:moveTo>
                    <a:pt x="1389" y="0"/>
                  </a:moveTo>
                  <a:lnTo>
                    <a:pt x="0" y="807"/>
                  </a:lnTo>
                  <a:lnTo>
                    <a:pt x="0" y="1927"/>
                  </a:lnTo>
                  <a:lnTo>
                    <a:pt x="1389" y="2734"/>
                  </a:lnTo>
                  <a:lnTo>
                    <a:pt x="3361" y="2734"/>
                  </a:lnTo>
                  <a:lnTo>
                    <a:pt x="4750" y="1927"/>
                  </a:lnTo>
                  <a:lnTo>
                    <a:pt x="4750" y="807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45"/>
            <p:cNvSpPr/>
            <p:nvPr/>
          </p:nvSpPr>
          <p:spPr>
            <a:xfrm>
              <a:off x="3604019" y="3077839"/>
              <a:ext cx="148138" cy="93724"/>
            </a:xfrm>
            <a:custGeom>
              <a:rect b="b" l="l" r="r" t="t"/>
              <a:pathLst>
                <a:path extrusionOk="0" h="1390" w="2197">
                  <a:moveTo>
                    <a:pt x="1479" y="0"/>
                  </a:moveTo>
                  <a:lnTo>
                    <a:pt x="0" y="672"/>
                  </a:lnTo>
                  <a:lnTo>
                    <a:pt x="1255" y="1389"/>
                  </a:lnTo>
                  <a:lnTo>
                    <a:pt x="2196" y="40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45"/>
            <p:cNvSpPr/>
            <p:nvPr/>
          </p:nvSpPr>
          <p:spPr>
            <a:xfrm>
              <a:off x="3604019" y="3035494"/>
              <a:ext cx="30275" cy="96758"/>
            </a:xfrm>
            <a:custGeom>
              <a:rect b="b" l="l" r="r" t="t"/>
              <a:pathLst>
                <a:path extrusionOk="0" h="1435" w="449">
                  <a:moveTo>
                    <a:pt x="0" y="1"/>
                  </a:moveTo>
                  <a:lnTo>
                    <a:pt x="0" y="1300"/>
                  </a:lnTo>
                  <a:lnTo>
                    <a:pt x="269" y="1435"/>
                  </a:lnTo>
                  <a:lnTo>
                    <a:pt x="449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45"/>
            <p:cNvSpPr/>
            <p:nvPr/>
          </p:nvSpPr>
          <p:spPr>
            <a:xfrm>
              <a:off x="3604019" y="2981148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1" y="0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45"/>
            <p:cNvSpPr/>
            <p:nvPr/>
          </p:nvSpPr>
          <p:spPr>
            <a:xfrm>
              <a:off x="3628158" y="2972045"/>
              <a:ext cx="51447" cy="30342"/>
            </a:xfrm>
            <a:custGeom>
              <a:rect b="b" l="l" r="r" t="t"/>
              <a:pathLst>
                <a:path extrusionOk="0" h="450" w="763">
                  <a:moveTo>
                    <a:pt x="539" y="1"/>
                  </a:moveTo>
                  <a:lnTo>
                    <a:pt x="1" y="315"/>
                  </a:lnTo>
                  <a:lnTo>
                    <a:pt x="270" y="449"/>
                  </a:lnTo>
                  <a:lnTo>
                    <a:pt x="763" y="1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45"/>
            <p:cNvSpPr/>
            <p:nvPr/>
          </p:nvSpPr>
          <p:spPr>
            <a:xfrm>
              <a:off x="3622157" y="2981148"/>
              <a:ext cx="84622" cy="151105"/>
            </a:xfrm>
            <a:custGeom>
              <a:rect b="b" l="l" r="r" t="t"/>
              <a:pathLst>
                <a:path extrusionOk="0" h="2241" w="1255">
                  <a:moveTo>
                    <a:pt x="852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2241"/>
                  </a:lnTo>
                  <a:lnTo>
                    <a:pt x="1255" y="1479"/>
                  </a:lnTo>
                  <a:lnTo>
                    <a:pt x="1255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45"/>
            <p:cNvSpPr/>
            <p:nvPr/>
          </p:nvSpPr>
          <p:spPr>
            <a:xfrm>
              <a:off x="3770227" y="2748524"/>
              <a:ext cx="27241" cy="51380"/>
            </a:xfrm>
            <a:custGeom>
              <a:rect b="b" l="l" r="r" t="t"/>
              <a:pathLst>
                <a:path extrusionOk="0" h="762" w="404">
                  <a:moveTo>
                    <a:pt x="0" y="0"/>
                  </a:moveTo>
                  <a:lnTo>
                    <a:pt x="0" y="627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45"/>
            <p:cNvSpPr/>
            <p:nvPr/>
          </p:nvSpPr>
          <p:spPr>
            <a:xfrm>
              <a:off x="3770227" y="2694110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24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45"/>
            <p:cNvSpPr/>
            <p:nvPr/>
          </p:nvSpPr>
          <p:spPr>
            <a:xfrm>
              <a:off x="3794366" y="2685075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0" y="314"/>
                  </a:lnTo>
                  <a:lnTo>
                    <a:pt x="225" y="448"/>
                  </a:lnTo>
                  <a:lnTo>
                    <a:pt x="762" y="13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45"/>
            <p:cNvSpPr/>
            <p:nvPr/>
          </p:nvSpPr>
          <p:spPr>
            <a:xfrm>
              <a:off x="3785331" y="2694110"/>
              <a:ext cx="84622" cy="120898"/>
            </a:xfrm>
            <a:custGeom>
              <a:rect b="b" l="l" r="r" t="t"/>
              <a:pathLst>
                <a:path extrusionOk="0" h="1793" w="1255">
                  <a:moveTo>
                    <a:pt x="896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79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45"/>
            <p:cNvSpPr/>
            <p:nvPr/>
          </p:nvSpPr>
          <p:spPr>
            <a:xfrm>
              <a:off x="3830642" y="2814940"/>
              <a:ext cx="51380" cy="9170"/>
            </a:xfrm>
            <a:custGeom>
              <a:rect b="b" l="l" r="r" t="t"/>
              <a:pathLst>
                <a:path extrusionOk="0" h="136" w="762">
                  <a:moveTo>
                    <a:pt x="0" y="1"/>
                  </a:moveTo>
                  <a:lnTo>
                    <a:pt x="135" y="46"/>
                  </a:lnTo>
                  <a:lnTo>
                    <a:pt x="359" y="135"/>
                  </a:lnTo>
                  <a:lnTo>
                    <a:pt x="583" y="46"/>
                  </a:lnTo>
                  <a:lnTo>
                    <a:pt x="762" y="1"/>
                  </a:lnTo>
                  <a:lnTo>
                    <a:pt x="583" y="1"/>
                  </a:lnTo>
                  <a:lnTo>
                    <a:pt x="35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45"/>
            <p:cNvSpPr/>
            <p:nvPr/>
          </p:nvSpPr>
          <p:spPr>
            <a:xfrm>
              <a:off x="3818505" y="2805904"/>
              <a:ext cx="72619" cy="15171"/>
            </a:xfrm>
            <a:custGeom>
              <a:rect b="b" l="l" r="r" t="t"/>
              <a:pathLst>
                <a:path extrusionOk="0" h="225" w="1077">
                  <a:moveTo>
                    <a:pt x="225" y="0"/>
                  </a:moveTo>
                  <a:lnTo>
                    <a:pt x="1" y="45"/>
                  </a:lnTo>
                  <a:lnTo>
                    <a:pt x="180" y="135"/>
                  </a:lnTo>
                  <a:lnTo>
                    <a:pt x="539" y="224"/>
                  </a:lnTo>
                  <a:lnTo>
                    <a:pt x="942" y="135"/>
                  </a:lnTo>
                  <a:lnTo>
                    <a:pt x="1076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45"/>
            <p:cNvSpPr/>
            <p:nvPr/>
          </p:nvSpPr>
          <p:spPr>
            <a:xfrm>
              <a:off x="3800435" y="2769628"/>
              <a:ext cx="108828" cy="45379"/>
            </a:xfrm>
            <a:custGeom>
              <a:rect b="b" l="l" r="r" t="t"/>
              <a:pathLst>
                <a:path extrusionOk="0" h="673" w="1614">
                  <a:moveTo>
                    <a:pt x="0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673"/>
                  </a:lnTo>
                  <a:lnTo>
                    <a:pt x="1344" y="583"/>
                  </a:lnTo>
                  <a:lnTo>
                    <a:pt x="1568" y="270"/>
                  </a:lnTo>
                  <a:lnTo>
                    <a:pt x="1613" y="1"/>
                  </a:lnTo>
                  <a:lnTo>
                    <a:pt x="1434" y="46"/>
                  </a:lnTo>
                  <a:lnTo>
                    <a:pt x="1165" y="314"/>
                  </a:lnTo>
                  <a:lnTo>
                    <a:pt x="493" y="314"/>
                  </a:lnTo>
                  <a:lnTo>
                    <a:pt x="224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45"/>
            <p:cNvSpPr/>
            <p:nvPr/>
          </p:nvSpPr>
          <p:spPr>
            <a:xfrm>
              <a:off x="3800435" y="2751490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1"/>
                  </a:moveTo>
                  <a:lnTo>
                    <a:pt x="0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89" y="583"/>
                  </a:lnTo>
                  <a:lnTo>
                    <a:pt x="1613" y="270"/>
                  </a:lnTo>
                  <a:lnTo>
                    <a:pt x="1568" y="1"/>
                  </a:lnTo>
                  <a:lnTo>
                    <a:pt x="1389" y="46"/>
                  </a:lnTo>
                  <a:lnTo>
                    <a:pt x="1076" y="270"/>
                  </a:lnTo>
                  <a:lnTo>
                    <a:pt x="583" y="270"/>
                  </a:lnTo>
                  <a:lnTo>
                    <a:pt x="224" y="4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45"/>
            <p:cNvSpPr/>
            <p:nvPr/>
          </p:nvSpPr>
          <p:spPr>
            <a:xfrm>
              <a:off x="3803401" y="2721283"/>
              <a:ext cx="102827" cy="57516"/>
            </a:xfrm>
            <a:custGeom>
              <a:rect b="b" l="l" r="r" t="t"/>
              <a:pathLst>
                <a:path extrusionOk="0" h="853" w="1525">
                  <a:moveTo>
                    <a:pt x="404" y="1"/>
                  </a:moveTo>
                  <a:lnTo>
                    <a:pt x="225" y="135"/>
                  </a:lnTo>
                  <a:lnTo>
                    <a:pt x="1" y="449"/>
                  </a:lnTo>
                  <a:lnTo>
                    <a:pt x="225" y="718"/>
                  </a:lnTo>
                  <a:lnTo>
                    <a:pt x="763" y="852"/>
                  </a:lnTo>
                  <a:lnTo>
                    <a:pt x="1300" y="718"/>
                  </a:lnTo>
                  <a:lnTo>
                    <a:pt x="1524" y="449"/>
                  </a:lnTo>
                  <a:lnTo>
                    <a:pt x="1300" y="135"/>
                  </a:lnTo>
                  <a:lnTo>
                    <a:pt x="1166" y="1"/>
                  </a:lnTo>
                  <a:lnTo>
                    <a:pt x="1166" y="90"/>
                  </a:lnTo>
                  <a:lnTo>
                    <a:pt x="1166" y="270"/>
                  </a:lnTo>
                  <a:lnTo>
                    <a:pt x="987" y="494"/>
                  </a:lnTo>
                  <a:lnTo>
                    <a:pt x="583" y="494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685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45"/>
            <p:cNvSpPr/>
            <p:nvPr/>
          </p:nvSpPr>
          <p:spPr>
            <a:xfrm>
              <a:off x="3818505" y="2718249"/>
              <a:ext cx="75654" cy="39378"/>
            </a:xfrm>
            <a:custGeom>
              <a:rect b="b" l="l" r="r" t="t"/>
              <a:pathLst>
                <a:path extrusionOk="0" h="584" w="1122">
                  <a:moveTo>
                    <a:pt x="315" y="1"/>
                  </a:moveTo>
                  <a:lnTo>
                    <a:pt x="180" y="46"/>
                  </a:lnTo>
                  <a:lnTo>
                    <a:pt x="1" y="270"/>
                  </a:lnTo>
                  <a:lnTo>
                    <a:pt x="180" y="494"/>
                  </a:lnTo>
                  <a:lnTo>
                    <a:pt x="539" y="583"/>
                  </a:lnTo>
                  <a:lnTo>
                    <a:pt x="942" y="494"/>
                  </a:lnTo>
                  <a:lnTo>
                    <a:pt x="1121" y="270"/>
                  </a:lnTo>
                  <a:lnTo>
                    <a:pt x="942" y="46"/>
                  </a:lnTo>
                  <a:lnTo>
                    <a:pt x="763" y="1"/>
                  </a:lnTo>
                  <a:lnTo>
                    <a:pt x="763" y="1"/>
                  </a:lnTo>
                  <a:lnTo>
                    <a:pt x="808" y="46"/>
                  </a:lnTo>
                  <a:lnTo>
                    <a:pt x="763" y="135"/>
                  </a:lnTo>
                  <a:lnTo>
                    <a:pt x="628" y="225"/>
                  </a:lnTo>
                  <a:lnTo>
                    <a:pt x="494" y="225"/>
                  </a:lnTo>
                  <a:lnTo>
                    <a:pt x="315" y="135"/>
                  </a:lnTo>
                  <a:lnTo>
                    <a:pt x="315" y="4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45"/>
            <p:cNvSpPr/>
            <p:nvPr/>
          </p:nvSpPr>
          <p:spPr>
            <a:xfrm>
              <a:off x="3833609" y="2718249"/>
              <a:ext cx="42412" cy="21240"/>
            </a:xfrm>
            <a:custGeom>
              <a:rect b="b" l="l" r="r" t="t"/>
              <a:pathLst>
                <a:path extrusionOk="0" h="315" w="629">
                  <a:moveTo>
                    <a:pt x="91" y="1"/>
                  </a:moveTo>
                  <a:lnTo>
                    <a:pt x="1" y="135"/>
                  </a:lnTo>
                  <a:lnTo>
                    <a:pt x="91" y="270"/>
                  </a:lnTo>
                  <a:lnTo>
                    <a:pt x="315" y="315"/>
                  </a:lnTo>
                  <a:lnTo>
                    <a:pt x="539" y="270"/>
                  </a:lnTo>
                  <a:lnTo>
                    <a:pt x="628" y="135"/>
                  </a:lnTo>
                  <a:lnTo>
                    <a:pt x="539" y="1"/>
                  </a:lnTo>
                  <a:lnTo>
                    <a:pt x="449" y="1"/>
                  </a:lnTo>
                  <a:lnTo>
                    <a:pt x="449" y="46"/>
                  </a:lnTo>
                  <a:lnTo>
                    <a:pt x="449" y="91"/>
                  </a:lnTo>
                  <a:lnTo>
                    <a:pt x="225" y="91"/>
                  </a:lnTo>
                  <a:lnTo>
                    <a:pt x="180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45"/>
            <p:cNvSpPr/>
            <p:nvPr/>
          </p:nvSpPr>
          <p:spPr>
            <a:xfrm>
              <a:off x="3842711" y="2715282"/>
              <a:ext cx="24206" cy="12137"/>
            </a:xfrm>
            <a:custGeom>
              <a:rect b="b" l="l" r="r" t="t"/>
              <a:pathLst>
                <a:path extrusionOk="0" h="180" w="359">
                  <a:moveTo>
                    <a:pt x="180" y="0"/>
                  </a:moveTo>
                  <a:lnTo>
                    <a:pt x="45" y="45"/>
                  </a:lnTo>
                  <a:lnTo>
                    <a:pt x="0" y="90"/>
                  </a:lnTo>
                  <a:lnTo>
                    <a:pt x="45" y="179"/>
                  </a:lnTo>
                  <a:lnTo>
                    <a:pt x="314" y="179"/>
                  </a:lnTo>
                  <a:lnTo>
                    <a:pt x="359" y="90"/>
                  </a:lnTo>
                  <a:lnTo>
                    <a:pt x="31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45"/>
            <p:cNvSpPr/>
            <p:nvPr/>
          </p:nvSpPr>
          <p:spPr>
            <a:xfrm>
              <a:off x="3661399" y="3098944"/>
              <a:ext cx="51447" cy="6136"/>
            </a:xfrm>
            <a:custGeom>
              <a:rect b="b" l="l" r="r" t="t"/>
              <a:pathLst>
                <a:path extrusionOk="0" h="91" w="763">
                  <a:moveTo>
                    <a:pt x="1" y="1"/>
                  </a:moveTo>
                  <a:lnTo>
                    <a:pt x="180" y="46"/>
                  </a:lnTo>
                  <a:lnTo>
                    <a:pt x="404" y="91"/>
                  </a:lnTo>
                  <a:lnTo>
                    <a:pt x="628" y="46"/>
                  </a:lnTo>
                  <a:lnTo>
                    <a:pt x="763" y="1"/>
                  </a:lnTo>
                  <a:lnTo>
                    <a:pt x="628" y="1"/>
                  </a:lnTo>
                  <a:lnTo>
                    <a:pt x="404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45"/>
            <p:cNvSpPr/>
            <p:nvPr/>
          </p:nvSpPr>
          <p:spPr>
            <a:xfrm>
              <a:off x="3652364" y="3089908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0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897" y="13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45"/>
            <p:cNvSpPr/>
            <p:nvPr/>
          </p:nvSpPr>
          <p:spPr>
            <a:xfrm>
              <a:off x="3634226" y="3050598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1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45" y="583"/>
                  </a:lnTo>
                  <a:lnTo>
                    <a:pt x="1524" y="270"/>
                  </a:lnTo>
                  <a:lnTo>
                    <a:pt x="1614" y="1"/>
                  </a:lnTo>
                  <a:lnTo>
                    <a:pt x="1390" y="46"/>
                  </a:lnTo>
                  <a:lnTo>
                    <a:pt x="1121" y="359"/>
                  </a:lnTo>
                  <a:lnTo>
                    <a:pt x="449" y="359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45"/>
            <p:cNvSpPr/>
            <p:nvPr/>
          </p:nvSpPr>
          <p:spPr>
            <a:xfrm>
              <a:off x="3634226" y="3032528"/>
              <a:ext cx="108828" cy="51380"/>
            </a:xfrm>
            <a:custGeom>
              <a:rect b="b" l="l" r="r" t="t"/>
              <a:pathLst>
                <a:path extrusionOk="0" h="762" w="1614">
                  <a:moveTo>
                    <a:pt x="45" y="0"/>
                  </a:moveTo>
                  <a:lnTo>
                    <a:pt x="1" y="269"/>
                  </a:lnTo>
                  <a:lnTo>
                    <a:pt x="225" y="627"/>
                  </a:lnTo>
                  <a:lnTo>
                    <a:pt x="807" y="762"/>
                  </a:lnTo>
                  <a:lnTo>
                    <a:pt x="1345" y="627"/>
                  </a:lnTo>
                  <a:lnTo>
                    <a:pt x="1614" y="269"/>
                  </a:lnTo>
                  <a:lnTo>
                    <a:pt x="1524" y="0"/>
                  </a:lnTo>
                  <a:lnTo>
                    <a:pt x="1390" y="45"/>
                  </a:lnTo>
                  <a:lnTo>
                    <a:pt x="1031" y="314"/>
                  </a:lnTo>
                  <a:lnTo>
                    <a:pt x="538" y="314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45"/>
            <p:cNvSpPr/>
            <p:nvPr/>
          </p:nvSpPr>
          <p:spPr>
            <a:xfrm>
              <a:off x="3637260" y="3005287"/>
              <a:ext cx="99793" cy="57516"/>
            </a:xfrm>
            <a:custGeom>
              <a:rect b="b" l="l" r="r" t="t"/>
              <a:pathLst>
                <a:path extrusionOk="0" h="853" w="1480">
                  <a:moveTo>
                    <a:pt x="359" y="1"/>
                  </a:moveTo>
                  <a:lnTo>
                    <a:pt x="224" y="90"/>
                  </a:lnTo>
                  <a:lnTo>
                    <a:pt x="0" y="404"/>
                  </a:lnTo>
                  <a:lnTo>
                    <a:pt x="224" y="718"/>
                  </a:lnTo>
                  <a:lnTo>
                    <a:pt x="762" y="852"/>
                  </a:lnTo>
                  <a:lnTo>
                    <a:pt x="1300" y="718"/>
                  </a:lnTo>
                  <a:lnTo>
                    <a:pt x="1479" y="404"/>
                  </a:lnTo>
                  <a:lnTo>
                    <a:pt x="1300" y="90"/>
                  </a:lnTo>
                  <a:lnTo>
                    <a:pt x="1121" y="1"/>
                  </a:lnTo>
                  <a:lnTo>
                    <a:pt x="1165" y="90"/>
                  </a:lnTo>
                  <a:lnTo>
                    <a:pt x="1165" y="270"/>
                  </a:lnTo>
                  <a:lnTo>
                    <a:pt x="941" y="449"/>
                  </a:lnTo>
                  <a:lnTo>
                    <a:pt x="538" y="449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45"/>
            <p:cNvSpPr/>
            <p:nvPr/>
          </p:nvSpPr>
          <p:spPr>
            <a:xfrm>
              <a:off x="3649330" y="3002320"/>
              <a:ext cx="75586" cy="39310"/>
            </a:xfrm>
            <a:custGeom>
              <a:rect b="b" l="l" r="r" t="t"/>
              <a:pathLst>
                <a:path extrusionOk="0" h="583" w="1121">
                  <a:moveTo>
                    <a:pt x="807" y="0"/>
                  </a:moveTo>
                  <a:lnTo>
                    <a:pt x="807" y="45"/>
                  </a:lnTo>
                  <a:lnTo>
                    <a:pt x="807" y="134"/>
                  </a:lnTo>
                  <a:lnTo>
                    <a:pt x="628" y="224"/>
                  </a:lnTo>
                  <a:lnTo>
                    <a:pt x="494" y="224"/>
                  </a:lnTo>
                  <a:lnTo>
                    <a:pt x="359" y="134"/>
                  </a:lnTo>
                  <a:lnTo>
                    <a:pt x="314" y="45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180" y="45"/>
                  </a:lnTo>
                  <a:lnTo>
                    <a:pt x="1" y="269"/>
                  </a:lnTo>
                  <a:lnTo>
                    <a:pt x="180" y="493"/>
                  </a:lnTo>
                  <a:lnTo>
                    <a:pt x="583" y="583"/>
                  </a:lnTo>
                  <a:lnTo>
                    <a:pt x="942" y="493"/>
                  </a:lnTo>
                  <a:lnTo>
                    <a:pt x="1121" y="269"/>
                  </a:lnTo>
                  <a:lnTo>
                    <a:pt x="942" y="45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45"/>
            <p:cNvSpPr/>
            <p:nvPr/>
          </p:nvSpPr>
          <p:spPr>
            <a:xfrm>
              <a:off x="3667468" y="2999286"/>
              <a:ext cx="42344" cy="21172"/>
            </a:xfrm>
            <a:custGeom>
              <a:rect b="b" l="l" r="r" t="t"/>
              <a:pathLst>
                <a:path extrusionOk="0" h="314" w="628">
                  <a:moveTo>
                    <a:pt x="180" y="0"/>
                  </a:moveTo>
                  <a:lnTo>
                    <a:pt x="90" y="45"/>
                  </a:ln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45"/>
                  </a:lnTo>
                  <a:lnTo>
                    <a:pt x="449" y="0"/>
                  </a:lnTo>
                  <a:lnTo>
                    <a:pt x="449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25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45"/>
            <p:cNvSpPr/>
            <p:nvPr/>
          </p:nvSpPr>
          <p:spPr>
            <a:xfrm>
              <a:off x="3676503" y="2996252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0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4"/>
                  </a:lnTo>
                  <a:lnTo>
                    <a:pt x="315" y="180"/>
                  </a:lnTo>
                  <a:lnTo>
                    <a:pt x="359" y="135"/>
                  </a:lnTo>
                  <a:lnTo>
                    <a:pt x="315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45"/>
            <p:cNvSpPr/>
            <p:nvPr/>
          </p:nvSpPr>
          <p:spPr>
            <a:xfrm>
              <a:off x="3700709" y="2796802"/>
              <a:ext cx="151105" cy="229725"/>
            </a:xfrm>
            <a:custGeom>
              <a:rect b="b" l="l" r="r" t="t"/>
              <a:pathLst>
                <a:path extrusionOk="0" h="3407" w="2241">
                  <a:moveTo>
                    <a:pt x="1838" y="1"/>
                  </a:moveTo>
                  <a:lnTo>
                    <a:pt x="1569" y="225"/>
                  </a:lnTo>
                  <a:lnTo>
                    <a:pt x="0" y="3182"/>
                  </a:lnTo>
                  <a:lnTo>
                    <a:pt x="359" y="3406"/>
                  </a:lnTo>
                  <a:lnTo>
                    <a:pt x="2241" y="583"/>
                  </a:lnTo>
                  <a:lnTo>
                    <a:pt x="2196" y="22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45"/>
            <p:cNvSpPr/>
            <p:nvPr/>
          </p:nvSpPr>
          <p:spPr>
            <a:xfrm>
              <a:off x="3679537" y="2787766"/>
              <a:ext cx="145104" cy="223657"/>
            </a:xfrm>
            <a:custGeom>
              <a:rect b="b" l="l" r="r" t="t"/>
              <a:pathLst>
                <a:path extrusionOk="0" h="3317" w="2152">
                  <a:moveTo>
                    <a:pt x="1838" y="1"/>
                  </a:moveTo>
                  <a:lnTo>
                    <a:pt x="1" y="3137"/>
                  </a:lnTo>
                  <a:lnTo>
                    <a:pt x="314" y="3316"/>
                  </a:lnTo>
                  <a:lnTo>
                    <a:pt x="2152" y="13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45"/>
            <p:cNvSpPr/>
            <p:nvPr/>
          </p:nvSpPr>
          <p:spPr>
            <a:xfrm>
              <a:off x="3724848" y="2811973"/>
              <a:ext cx="142070" cy="223590"/>
            </a:xfrm>
            <a:custGeom>
              <a:rect b="b" l="l" r="r" t="t"/>
              <a:pathLst>
                <a:path extrusionOk="0" h="3316" w="2107">
                  <a:moveTo>
                    <a:pt x="1838" y="0"/>
                  </a:moveTo>
                  <a:lnTo>
                    <a:pt x="1" y="3181"/>
                  </a:lnTo>
                  <a:lnTo>
                    <a:pt x="270" y="3316"/>
                  </a:lnTo>
                  <a:lnTo>
                    <a:pt x="2107" y="1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45"/>
            <p:cNvSpPr/>
            <p:nvPr/>
          </p:nvSpPr>
          <p:spPr>
            <a:xfrm>
              <a:off x="3631192" y="2663902"/>
              <a:ext cx="205519" cy="126966"/>
            </a:xfrm>
            <a:custGeom>
              <a:rect b="b" l="l" r="r" t="t"/>
              <a:pathLst>
                <a:path extrusionOk="0" h="1883" w="3048">
                  <a:moveTo>
                    <a:pt x="359" y="0"/>
                  </a:moveTo>
                  <a:lnTo>
                    <a:pt x="1" y="314"/>
                  </a:lnTo>
                  <a:lnTo>
                    <a:pt x="2734" y="1882"/>
                  </a:lnTo>
                  <a:lnTo>
                    <a:pt x="3048" y="1703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45"/>
            <p:cNvSpPr/>
            <p:nvPr/>
          </p:nvSpPr>
          <p:spPr>
            <a:xfrm>
              <a:off x="3655398" y="2618591"/>
              <a:ext cx="199451" cy="160208"/>
            </a:xfrm>
            <a:custGeom>
              <a:rect b="b" l="l" r="r" t="t"/>
              <a:pathLst>
                <a:path extrusionOk="0" h="2376" w="2958">
                  <a:moveTo>
                    <a:pt x="224" y="0"/>
                  </a:moveTo>
                  <a:lnTo>
                    <a:pt x="0" y="807"/>
                  </a:lnTo>
                  <a:lnTo>
                    <a:pt x="2689" y="2375"/>
                  </a:lnTo>
                  <a:lnTo>
                    <a:pt x="2958" y="1972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45"/>
            <p:cNvSpPr/>
            <p:nvPr/>
          </p:nvSpPr>
          <p:spPr>
            <a:xfrm>
              <a:off x="3670502" y="2618591"/>
              <a:ext cx="184347" cy="132967"/>
            </a:xfrm>
            <a:custGeom>
              <a:rect b="b" l="l" r="r" t="t"/>
              <a:pathLst>
                <a:path extrusionOk="0" h="1972" w="2734">
                  <a:moveTo>
                    <a:pt x="0" y="0"/>
                  </a:moveTo>
                  <a:lnTo>
                    <a:pt x="0" y="404"/>
                  </a:lnTo>
                  <a:lnTo>
                    <a:pt x="2734" y="1972"/>
                  </a:lnTo>
                  <a:lnTo>
                    <a:pt x="2734" y="1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45"/>
            <p:cNvSpPr/>
            <p:nvPr/>
          </p:nvSpPr>
          <p:spPr>
            <a:xfrm>
              <a:off x="3610087" y="2603487"/>
              <a:ext cx="60482" cy="81655"/>
            </a:xfrm>
            <a:custGeom>
              <a:rect b="b" l="l" r="r" t="t"/>
              <a:pathLst>
                <a:path extrusionOk="0" h="1211" w="897">
                  <a:moveTo>
                    <a:pt x="538" y="0"/>
                  </a:moveTo>
                  <a:lnTo>
                    <a:pt x="224" y="224"/>
                  </a:lnTo>
                  <a:lnTo>
                    <a:pt x="0" y="628"/>
                  </a:lnTo>
                  <a:lnTo>
                    <a:pt x="0" y="1031"/>
                  </a:lnTo>
                  <a:lnTo>
                    <a:pt x="314" y="1210"/>
                  </a:lnTo>
                  <a:lnTo>
                    <a:pt x="672" y="1031"/>
                  </a:lnTo>
                  <a:lnTo>
                    <a:pt x="896" y="628"/>
                  </a:lnTo>
                  <a:lnTo>
                    <a:pt x="896" y="22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5A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45"/>
            <p:cNvSpPr/>
            <p:nvPr/>
          </p:nvSpPr>
          <p:spPr>
            <a:xfrm>
              <a:off x="3836643" y="278776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1" y="1"/>
                  </a:moveTo>
                  <a:lnTo>
                    <a:pt x="1" y="628"/>
                  </a:lnTo>
                  <a:lnTo>
                    <a:pt x="270" y="762"/>
                  </a:lnTo>
                  <a:lnTo>
                    <a:pt x="449" y="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45"/>
            <p:cNvSpPr/>
            <p:nvPr/>
          </p:nvSpPr>
          <p:spPr>
            <a:xfrm>
              <a:off x="3836643" y="2733353"/>
              <a:ext cx="75654" cy="63517"/>
            </a:xfrm>
            <a:custGeom>
              <a:rect b="b" l="l" r="r" t="t"/>
              <a:pathLst>
                <a:path extrusionOk="0" h="942" w="1122">
                  <a:moveTo>
                    <a:pt x="1121" y="1"/>
                  </a:moveTo>
                  <a:lnTo>
                    <a:pt x="359" y="180"/>
                  </a:lnTo>
                  <a:lnTo>
                    <a:pt x="1" y="808"/>
                  </a:lnTo>
                  <a:lnTo>
                    <a:pt x="270" y="942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45"/>
            <p:cNvSpPr/>
            <p:nvPr/>
          </p:nvSpPr>
          <p:spPr>
            <a:xfrm>
              <a:off x="3860849" y="272431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4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45"/>
            <p:cNvSpPr/>
            <p:nvPr/>
          </p:nvSpPr>
          <p:spPr>
            <a:xfrm>
              <a:off x="3854781" y="2733353"/>
              <a:ext cx="84689" cy="120965"/>
            </a:xfrm>
            <a:custGeom>
              <a:rect b="b" l="l" r="r" t="t"/>
              <a:pathLst>
                <a:path extrusionOk="0" h="1794" w="1256">
                  <a:moveTo>
                    <a:pt x="852" y="1"/>
                  </a:moveTo>
                  <a:lnTo>
                    <a:pt x="359" y="315"/>
                  </a:lnTo>
                  <a:lnTo>
                    <a:pt x="1" y="942"/>
                  </a:lnTo>
                  <a:lnTo>
                    <a:pt x="1" y="1569"/>
                  </a:lnTo>
                  <a:lnTo>
                    <a:pt x="359" y="1793"/>
                  </a:lnTo>
                  <a:lnTo>
                    <a:pt x="852" y="1480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45"/>
            <p:cNvSpPr/>
            <p:nvPr/>
          </p:nvSpPr>
          <p:spPr>
            <a:xfrm>
              <a:off x="3875953" y="2796802"/>
              <a:ext cx="12137" cy="24274"/>
            </a:xfrm>
            <a:custGeom>
              <a:rect b="b" l="l" r="r" t="t"/>
              <a:pathLst>
                <a:path extrusionOk="0" h="360" w="180">
                  <a:moveTo>
                    <a:pt x="0" y="1"/>
                  </a:moveTo>
                  <a:lnTo>
                    <a:pt x="0" y="270"/>
                  </a:lnTo>
                  <a:lnTo>
                    <a:pt x="90" y="3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45"/>
            <p:cNvSpPr/>
            <p:nvPr/>
          </p:nvSpPr>
          <p:spPr>
            <a:xfrm>
              <a:off x="3875953" y="2769628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1"/>
                  </a:moveTo>
                  <a:lnTo>
                    <a:pt x="180" y="90"/>
                  </a:lnTo>
                  <a:lnTo>
                    <a:pt x="0" y="404"/>
                  </a:lnTo>
                  <a:lnTo>
                    <a:pt x="90" y="44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45"/>
            <p:cNvSpPr/>
            <p:nvPr/>
          </p:nvSpPr>
          <p:spPr>
            <a:xfrm>
              <a:off x="3888023" y="276362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69" y="0"/>
                  </a:moveTo>
                  <a:lnTo>
                    <a:pt x="1" y="179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45"/>
            <p:cNvSpPr/>
            <p:nvPr/>
          </p:nvSpPr>
          <p:spPr>
            <a:xfrm>
              <a:off x="3881954" y="2769628"/>
              <a:ext cx="42412" cy="57516"/>
            </a:xfrm>
            <a:custGeom>
              <a:rect b="b" l="l" r="r" t="t"/>
              <a:pathLst>
                <a:path extrusionOk="0" h="853" w="629">
                  <a:moveTo>
                    <a:pt x="449" y="1"/>
                  </a:moveTo>
                  <a:lnTo>
                    <a:pt x="180" y="135"/>
                  </a:lnTo>
                  <a:lnTo>
                    <a:pt x="1" y="449"/>
                  </a:lnTo>
                  <a:lnTo>
                    <a:pt x="1" y="762"/>
                  </a:lnTo>
                  <a:lnTo>
                    <a:pt x="180" y="852"/>
                  </a:lnTo>
                  <a:lnTo>
                    <a:pt x="449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45"/>
            <p:cNvSpPr/>
            <p:nvPr/>
          </p:nvSpPr>
          <p:spPr>
            <a:xfrm>
              <a:off x="3513396" y="2600453"/>
              <a:ext cx="27241" cy="51447"/>
            </a:xfrm>
            <a:custGeom>
              <a:rect b="b" l="l" r="r" t="t"/>
              <a:pathLst>
                <a:path extrusionOk="0" h="763" w="404">
                  <a:moveTo>
                    <a:pt x="0" y="0"/>
                  </a:moveTo>
                  <a:lnTo>
                    <a:pt x="0" y="628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45"/>
            <p:cNvSpPr/>
            <p:nvPr/>
          </p:nvSpPr>
          <p:spPr>
            <a:xfrm>
              <a:off x="3513396" y="254603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45"/>
            <p:cNvSpPr/>
            <p:nvPr/>
          </p:nvSpPr>
          <p:spPr>
            <a:xfrm>
              <a:off x="3537535" y="2537004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4" y="0"/>
                  </a:moveTo>
                  <a:lnTo>
                    <a:pt x="1" y="314"/>
                  </a:lnTo>
                  <a:lnTo>
                    <a:pt x="225" y="448"/>
                  </a:lnTo>
                  <a:lnTo>
                    <a:pt x="762" y="13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45"/>
            <p:cNvSpPr/>
            <p:nvPr/>
          </p:nvSpPr>
          <p:spPr>
            <a:xfrm>
              <a:off x="3528500" y="2546039"/>
              <a:ext cx="84622" cy="120965"/>
            </a:xfrm>
            <a:custGeom>
              <a:rect b="b" l="l" r="r" t="t"/>
              <a:pathLst>
                <a:path extrusionOk="0" h="1794" w="1255">
                  <a:moveTo>
                    <a:pt x="896" y="1"/>
                  </a:moveTo>
                  <a:lnTo>
                    <a:pt x="359" y="314"/>
                  </a:lnTo>
                  <a:lnTo>
                    <a:pt x="0" y="942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80"/>
                  </a:lnTo>
                  <a:lnTo>
                    <a:pt x="1255" y="807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45"/>
            <p:cNvSpPr/>
            <p:nvPr/>
          </p:nvSpPr>
          <p:spPr>
            <a:xfrm>
              <a:off x="3567743" y="2666937"/>
              <a:ext cx="54481" cy="6068"/>
            </a:xfrm>
            <a:custGeom>
              <a:rect b="b" l="l" r="r" t="t"/>
              <a:pathLst>
                <a:path extrusionOk="0" h="90" w="808">
                  <a:moveTo>
                    <a:pt x="1" y="0"/>
                  </a:moveTo>
                  <a:lnTo>
                    <a:pt x="180" y="45"/>
                  </a:lnTo>
                  <a:lnTo>
                    <a:pt x="404" y="90"/>
                  </a:lnTo>
                  <a:lnTo>
                    <a:pt x="628" y="45"/>
                  </a:lnTo>
                  <a:lnTo>
                    <a:pt x="807" y="0"/>
                  </a:lnTo>
                  <a:lnTo>
                    <a:pt x="628" y="0"/>
                  </a:lnTo>
                  <a:lnTo>
                    <a:pt x="40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45"/>
            <p:cNvSpPr/>
            <p:nvPr/>
          </p:nvSpPr>
          <p:spPr>
            <a:xfrm>
              <a:off x="3558707" y="2657834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1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941" y="135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45"/>
            <p:cNvSpPr/>
            <p:nvPr/>
          </p:nvSpPr>
          <p:spPr>
            <a:xfrm>
              <a:off x="3540569" y="2618591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0" y="0"/>
                  </a:moveTo>
                  <a:lnTo>
                    <a:pt x="45" y="269"/>
                  </a:lnTo>
                  <a:lnTo>
                    <a:pt x="269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569" y="269"/>
                  </a:lnTo>
                  <a:lnTo>
                    <a:pt x="1614" y="0"/>
                  </a:lnTo>
                  <a:lnTo>
                    <a:pt x="1390" y="45"/>
                  </a:lnTo>
                  <a:lnTo>
                    <a:pt x="1121" y="359"/>
                  </a:lnTo>
                  <a:lnTo>
                    <a:pt x="493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45"/>
            <p:cNvSpPr/>
            <p:nvPr/>
          </p:nvSpPr>
          <p:spPr>
            <a:xfrm>
              <a:off x="3540569" y="2600453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0"/>
                  </a:moveTo>
                  <a:lnTo>
                    <a:pt x="0" y="269"/>
                  </a:lnTo>
                  <a:lnTo>
                    <a:pt x="225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614" y="269"/>
                  </a:lnTo>
                  <a:lnTo>
                    <a:pt x="1569" y="0"/>
                  </a:lnTo>
                  <a:lnTo>
                    <a:pt x="1390" y="45"/>
                  </a:lnTo>
                  <a:lnTo>
                    <a:pt x="1031" y="269"/>
                  </a:lnTo>
                  <a:lnTo>
                    <a:pt x="538" y="269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45"/>
            <p:cNvSpPr/>
            <p:nvPr/>
          </p:nvSpPr>
          <p:spPr>
            <a:xfrm>
              <a:off x="3543604" y="2573280"/>
              <a:ext cx="102760" cy="54414"/>
            </a:xfrm>
            <a:custGeom>
              <a:rect b="b" l="l" r="r" t="t"/>
              <a:pathLst>
                <a:path extrusionOk="0" h="807" w="1524">
                  <a:moveTo>
                    <a:pt x="359" y="0"/>
                  </a:moveTo>
                  <a:lnTo>
                    <a:pt x="224" y="90"/>
                  </a:lnTo>
                  <a:lnTo>
                    <a:pt x="0" y="403"/>
                  </a:lnTo>
                  <a:lnTo>
                    <a:pt x="224" y="717"/>
                  </a:lnTo>
                  <a:lnTo>
                    <a:pt x="762" y="807"/>
                  </a:lnTo>
                  <a:lnTo>
                    <a:pt x="1300" y="717"/>
                  </a:lnTo>
                  <a:lnTo>
                    <a:pt x="1524" y="403"/>
                  </a:lnTo>
                  <a:lnTo>
                    <a:pt x="1300" y="90"/>
                  </a:lnTo>
                  <a:lnTo>
                    <a:pt x="1165" y="0"/>
                  </a:lnTo>
                  <a:lnTo>
                    <a:pt x="1165" y="45"/>
                  </a:lnTo>
                  <a:lnTo>
                    <a:pt x="1165" y="224"/>
                  </a:lnTo>
                  <a:lnTo>
                    <a:pt x="941" y="448"/>
                  </a:lnTo>
                  <a:lnTo>
                    <a:pt x="538" y="448"/>
                  </a:lnTo>
                  <a:lnTo>
                    <a:pt x="359" y="224"/>
                  </a:lnTo>
                  <a:lnTo>
                    <a:pt x="359" y="4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45"/>
            <p:cNvSpPr/>
            <p:nvPr/>
          </p:nvSpPr>
          <p:spPr>
            <a:xfrm>
              <a:off x="3558707" y="2567212"/>
              <a:ext cx="72552" cy="42344"/>
            </a:xfrm>
            <a:custGeom>
              <a:rect b="b" l="l" r="r" t="t"/>
              <a:pathLst>
                <a:path extrusionOk="0" h="628" w="1076">
                  <a:moveTo>
                    <a:pt x="314" y="0"/>
                  </a:moveTo>
                  <a:lnTo>
                    <a:pt x="135" y="90"/>
                  </a:lnTo>
                  <a:lnTo>
                    <a:pt x="0" y="314"/>
                  </a:lnTo>
                  <a:lnTo>
                    <a:pt x="135" y="538"/>
                  </a:lnTo>
                  <a:lnTo>
                    <a:pt x="538" y="628"/>
                  </a:lnTo>
                  <a:lnTo>
                    <a:pt x="941" y="538"/>
                  </a:lnTo>
                  <a:lnTo>
                    <a:pt x="1076" y="314"/>
                  </a:lnTo>
                  <a:lnTo>
                    <a:pt x="941" y="90"/>
                  </a:lnTo>
                  <a:lnTo>
                    <a:pt x="762" y="0"/>
                  </a:lnTo>
                  <a:lnTo>
                    <a:pt x="762" y="90"/>
                  </a:lnTo>
                  <a:lnTo>
                    <a:pt x="762" y="180"/>
                  </a:lnTo>
                  <a:lnTo>
                    <a:pt x="628" y="225"/>
                  </a:lnTo>
                  <a:lnTo>
                    <a:pt x="448" y="225"/>
                  </a:lnTo>
                  <a:lnTo>
                    <a:pt x="314" y="180"/>
                  </a:lnTo>
                  <a:lnTo>
                    <a:pt x="269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45"/>
            <p:cNvSpPr/>
            <p:nvPr/>
          </p:nvSpPr>
          <p:spPr>
            <a:xfrm>
              <a:off x="3573811" y="2567212"/>
              <a:ext cx="42344" cy="21240"/>
            </a:xfrm>
            <a:custGeom>
              <a:rect b="b" l="l" r="r" t="t"/>
              <a:pathLst>
                <a:path extrusionOk="0" h="315" w="628">
                  <a:moveTo>
                    <a:pt x="90" y="0"/>
                  </a:move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0"/>
                  </a:lnTo>
                  <a:lnTo>
                    <a:pt x="448" y="0"/>
                  </a:lnTo>
                  <a:lnTo>
                    <a:pt x="448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69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45"/>
            <p:cNvSpPr/>
            <p:nvPr/>
          </p:nvSpPr>
          <p:spPr>
            <a:xfrm>
              <a:off x="3582846" y="256417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1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5"/>
                  </a:lnTo>
                  <a:lnTo>
                    <a:pt x="314" y="180"/>
                  </a:lnTo>
                  <a:lnTo>
                    <a:pt x="359" y="135"/>
                  </a:lnTo>
                  <a:lnTo>
                    <a:pt x="31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45"/>
            <p:cNvSpPr/>
            <p:nvPr/>
          </p:nvSpPr>
          <p:spPr>
            <a:xfrm>
              <a:off x="3431809" y="2642730"/>
              <a:ext cx="154139" cy="111862"/>
            </a:xfrm>
            <a:custGeom>
              <a:rect b="b" l="l" r="r" t="t"/>
              <a:pathLst>
                <a:path extrusionOk="0" h="1659" w="2286">
                  <a:moveTo>
                    <a:pt x="2286" y="1"/>
                  </a:moveTo>
                  <a:lnTo>
                    <a:pt x="0" y="1211"/>
                  </a:lnTo>
                  <a:lnTo>
                    <a:pt x="135" y="1659"/>
                  </a:lnTo>
                  <a:lnTo>
                    <a:pt x="2286" y="404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45"/>
            <p:cNvSpPr/>
            <p:nvPr/>
          </p:nvSpPr>
          <p:spPr>
            <a:xfrm>
              <a:off x="3398567" y="2615557"/>
              <a:ext cx="187381" cy="111862"/>
            </a:xfrm>
            <a:custGeom>
              <a:rect b="b" l="l" r="r" t="t"/>
              <a:pathLst>
                <a:path extrusionOk="0" h="1659" w="2779">
                  <a:moveTo>
                    <a:pt x="2555" y="0"/>
                  </a:moveTo>
                  <a:lnTo>
                    <a:pt x="0" y="1031"/>
                  </a:lnTo>
                  <a:lnTo>
                    <a:pt x="628" y="1658"/>
                  </a:lnTo>
                  <a:lnTo>
                    <a:pt x="2779" y="404"/>
                  </a:lnTo>
                  <a:lnTo>
                    <a:pt x="25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45"/>
            <p:cNvSpPr/>
            <p:nvPr/>
          </p:nvSpPr>
          <p:spPr>
            <a:xfrm>
              <a:off x="3398567" y="2600453"/>
              <a:ext cx="172277" cy="99793"/>
            </a:xfrm>
            <a:custGeom>
              <a:rect b="b" l="l" r="r" t="t"/>
              <a:pathLst>
                <a:path extrusionOk="0" h="1480" w="2555">
                  <a:moveTo>
                    <a:pt x="2196" y="0"/>
                  </a:moveTo>
                  <a:lnTo>
                    <a:pt x="0" y="1255"/>
                  </a:lnTo>
                  <a:lnTo>
                    <a:pt x="359" y="1479"/>
                  </a:lnTo>
                  <a:lnTo>
                    <a:pt x="2555" y="224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45"/>
            <p:cNvSpPr/>
            <p:nvPr/>
          </p:nvSpPr>
          <p:spPr>
            <a:xfrm>
              <a:off x="3380429" y="2685075"/>
              <a:ext cx="60482" cy="81587"/>
            </a:xfrm>
            <a:custGeom>
              <a:rect b="b" l="l" r="r" t="t"/>
              <a:pathLst>
                <a:path extrusionOk="0" h="1210" w="897">
                  <a:moveTo>
                    <a:pt x="269" y="0"/>
                  </a:moveTo>
                  <a:lnTo>
                    <a:pt x="1" y="134"/>
                  </a:lnTo>
                  <a:lnTo>
                    <a:pt x="1" y="538"/>
                  </a:lnTo>
                  <a:lnTo>
                    <a:pt x="269" y="986"/>
                  </a:lnTo>
                  <a:lnTo>
                    <a:pt x="628" y="1210"/>
                  </a:lnTo>
                  <a:lnTo>
                    <a:pt x="897" y="1031"/>
                  </a:lnTo>
                  <a:lnTo>
                    <a:pt x="897" y="627"/>
                  </a:lnTo>
                  <a:lnTo>
                    <a:pt x="628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39C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45"/>
            <p:cNvSpPr/>
            <p:nvPr/>
          </p:nvSpPr>
          <p:spPr>
            <a:xfrm>
              <a:off x="3422706" y="2730386"/>
              <a:ext cx="27308" cy="48413"/>
            </a:xfrm>
            <a:custGeom>
              <a:rect b="b" l="l" r="r" t="t"/>
              <a:pathLst>
                <a:path extrusionOk="0" h="718" w="405">
                  <a:moveTo>
                    <a:pt x="1" y="0"/>
                  </a:moveTo>
                  <a:lnTo>
                    <a:pt x="180" y="717"/>
                  </a:lnTo>
                  <a:lnTo>
                    <a:pt x="404" y="58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45"/>
            <p:cNvSpPr/>
            <p:nvPr/>
          </p:nvSpPr>
          <p:spPr>
            <a:xfrm>
              <a:off x="3377395" y="2679006"/>
              <a:ext cx="72619" cy="60482"/>
            </a:xfrm>
            <a:custGeom>
              <a:rect b="b" l="l" r="r" t="t"/>
              <a:pathLst>
                <a:path extrusionOk="0" h="897" w="1077">
                  <a:moveTo>
                    <a:pt x="1" y="0"/>
                  </a:moveTo>
                  <a:lnTo>
                    <a:pt x="852" y="897"/>
                  </a:lnTo>
                  <a:lnTo>
                    <a:pt x="1076" y="762"/>
                  </a:lnTo>
                  <a:lnTo>
                    <a:pt x="718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45"/>
            <p:cNvSpPr/>
            <p:nvPr/>
          </p:nvSpPr>
          <p:spPr>
            <a:xfrm>
              <a:off x="3377395" y="2669903"/>
              <a:ext cx="48413" cy="27308"/>
            </a:xfrm>
            <a:custGeom>
              <a:rect b="b" l="l" r="r" t="t"/>
              <a:pathLst>
                <a:path extrusionOk="0" h="405" w="718">
                  <a:moveTo>
                    <a:pt x="225" y="1"/>
                  </a:moveTo>
                  <a:lnTo>
                    <a:pt x="1" y="135"/>
                  </a:lnTo>
                  <a:lnTo>
                    <a:pt x="494" y="404"/>
                  </a:lnTo>
                  <a:lnTo>
                    <a:pt x="718" y="27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45"/>
            <p:cNvSpPr/>
            <p:nvPr/>
          </p:nvSpPr>
          <p:spPr>
            <a:xfrm>
              <a:off x="3353256" y="2679006"/>
              <a:ext cx="81655" cy="111862"/>
            </a:xfrm>
            <a:custGeom>
              <a:rect b="b" l="l" r="r" t="t"/>
              <a:pathLst>
                <a:path extrusionOk="0" h="1659" w="1211">
                  <a:moveTo>
                    <a:pt x="359" y="0"/>
                  </a:moveTo>
                  <a:lnTo>
                    <a:pt x="0" y="180"/>
                  </a:lnTo>
                  <a:lnTo>
                    <a:pt x="0" y="762"/>
                  </a:lnTo>
                  <a:lnTo>
                    <a:pt x="359" y="1390"/>
                  </a:lnTo>
                  <a:lnTo>
                    <a:pt x="852" y="1658"/>
                  </a:lnTo>
                  <a:lnTo>
                    <a:pt x="1210" y="1479"/>
                  </a:lnTo>
                  <a:lnTo>
                    <a:pt x="1210" y="897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45"/>
            <p:cNvSpPr/>
            <p:nvPr/>
          </p:nvSpPr>
          <p:spPr>
            <a:xfrm>
              <a:off x="3404636" y="2736387"/>
              <a:ext cx="18138" cy="33309"/>
            </a:xfrm>
            <a:custGeom>
              <a:rect b="b" l="l" r="r" t="t"/>
              <a:pathLst>
                <a:path extrusionOk="0" h="494" w="269">
                  <a:moveTo>
                    <a:pt x="269" y="1"/>
                  </a:moveTo>
                  <a:lnTo>
                    <a:pt x="0" y="46"/>
                  </a:lnTo>
                  <a:lnTo>
                    <a:pt x="134" y="494"/>
                  </a:lnTo>
                  <a:lnTo>
                    <a:pt x="269" y="40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45"/>
            <p:cNvSpPr/>
            <p:nvPr/>
          </p:nvSpPr>
          <p:spPr>
            <a:xfrm>
              <a:off x="3374361" y="2700178"/>
              <a:ext cx="48413" cy="42344"/>
            </a:xfrm>
            <a:custGeom>
              <a:rect b="b" l="l" r="r" t="t"/>
              <a:pathLst>
                <a:path extrusionOk="0" h="628" w="718">
                  <a:moveTo>
                    <a:pt x="1" y="0"/>
                  </a:moveTo>
                  <a:lnTo>
                    <a:pt x="583" y="627"/>
                  </a:lnTo>
                  <a:lnTo>
                    <a:pt x="718" y="538"/>
                  </a:lnTo>
                  <a:lnTo>
                    <a:pt x="494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45"/>
            <p:cNvSpPr/>
            <p:nvPr/>
          </p:nvSpPr>
          <p:spPr>
            <a:xfrm>
              <a:off x="3374361" y="2694110"/>
              <a:ext cx="33309" cy="21240"/>
            </a:xfrm>
            <a:custGeom>
              <a:rect b="b" l="l" r="r" t="t"/>
              <a:pathLst>
                <a:path extrusionOk="0" h="315" w="494">
                  <a:moveTo>
                    <a:pt x="135" y="0"/>
                  </a:moveTo>
                  <a:lnTo>
                    <a:pt x="1" y="90"/>
                  </a:lnTo>
                  <a:lnTo>
                    <a:pt x="359" y="314"/>
                  </a:lnTo>
                  <a:lnTo>
                    <a:pt x="494" y="22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45"/>
            <p:cNvSpPr/>
            <p:nvPr/>
          </p:nvSpPr>
          <p:spPr>
            <a:xfrm>
              <a:off x="3356290" y="2700178"/>
              <a:ext cx="57448" cy="78620"/>
            </a:xfrm>
            <a:custGeom>
              <a:rect b="b" l="l" r="r" t="t"/>
              <a:pathLst>
                <a:path extrusionOk="0" h="1166" w="852">
                  <a:moveTo>
                    <a:pt x="269" y="0"/>
                  </a:moveTo>
                  <a:lnTo>
                    <a:pt x="0" y="135"/>
                  </a:lnTo>
                  <a:lnTo>
                    <a:pt x="0" y="538"/>
                  </a:lnTo>
                  <a:lnTo>
                    <a:pt x="269" y="986"/>
                  </a:lnTo>
                  <a:lnTo>
                    <a:pt x="627" y="1165"/>
                  </a:lnTo>
                  <a:lnTo>
                    <a:pt x="851" y="1031"/>
                  </a:lnTo>
                  <a:lnTo>
                    <a:pt x="851" y="627"/>
                  </a:lnTo>
                  <a:lnTo>
                    <a:pt x="627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45"/>
            <p:cNvSpPr/>
            <p:nvPr/>
          </p:nvSpPr>
          <p:spPr>
            <a:xfrm>
              <a:off x="3253531" y="2663902"/>
              <a:ext cx="250830" cy="166209"/>
            </a:xfrm>
            <a:custGeom>
              <a:rect b="b" l="l" r="r" t="t"/>
              <a:pathLst>
                <a:path extrusionOk="0" h="2465" w="3720">
                  <a:moveTo>
                    <a:pt x="1" y="0"/>
                  </a:moveTo>
                  <a:lnTo>
                    <a:pt x="3541" y="2465"/>
                  </a:lnTo>
                  <a:lnTo>
                    <a:pt x="3720" y="2375"/>
                  </a:lnTo>
                  <a:lnTo>
                    <a:pt x="3720" y="19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45"/>
            <p:cNvSpPr/>
            <p:nvPr/>
          </p:nvSpPr>
          <p:spPr>
            <a:xfrm>
              <a:off x="3253531" y="2654800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180" y="1"/>
                  </a:moveTo>
                  <a:lnTo>
                    <a:pt x="1" y="135"/>
                  </a:lnTo>
                  <a:lnTo>
                    <a:pt x="3541" y="2152"/>
                  </a:lnTo>
                  <a:lnTo>
                    <a:pt x="3765" y="2062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45"/>
            <p:cNvSpPr/>
            <p:nvPr/>
          </p:nvSpPr>
          <p:spPr>
            <a:xfrm>
              <a:off x="3253531" y="2663902"/>
              <a:ext cx="238761" cy="166209"/>
            </a:xfrm>
            <a:custGeom>
              <a:rect b="b" l="l" r="r" t="t"/>
              <a:pathLst>
                <a:path extrusionOk="0" h="2465" w="3541">
                  <a:moveTo>
                    <a:pt x="1" y="0"/>
                  </a:moveTo>
                  <a:lnTo>
                    <a:pt x="1" y="404"/>
                  </a:lnTo>
                  <a:lnTo>
                    <a:pt x="3541" y="2465"/>
                  </a:lnTo>
                  <a:lnTo>
                    <a:pt x="3541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45"/>
            <p:cNvSpPr/>
            <p:nvPr/>
          </p:nvSpPr>
          <p:spPr>
            <a:xfrm>
              <a:off x="3202151" y="2688041"/>
              <a:ext cx="84689" cy="66551"/>
            </a:xfrm>
            <a:custGeom>
              <a:rect b="b" l="l" r="r" t="t"/>
              <a:pathLst>
                <a:path extrusionOk="0" h="987" w="1256">
                  <a:moveTo>
                    <a:pt x="1255" y="1"/>
                  </a:moveTo>
                  <a:lnTo>
                    <a:pt x="1" y="673"/>
                  </a:lnTo>
                  <a:lnTo>
                    <a:pt x="1" y="987"/>
                  </a:lnTo>
                  <a:lnTo>
                    <a:pt x="1255" y="270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45"/>
            <p:cNvSpPr/>
            <p:nvPr/>
          </p:nvSpPr>
          <p:spPr>
            <a:xfrm>
              <a:off x="3168910" y="2739421"/>
              <a:ext cx="42412" cy="48413"/>
            </a:xfrm>
            <a:custGeom>
              <a:rect b="b" l="l" r="r" t="t"/>
              <a:pathLst>
                <a:path extrusionOk="0" h="718" w="629">
                  <a:moveTo>
                    <a:pt x="628" y="1"/>
                  </a:moveTo>
                  <a:lnTo>
                    <a:pt x="91" y="225"/>
                  </a:lnTo>
                  <a:lnTo>
                    <a:pt x="1" y="404"/>
                  </a:lnTo>
                  <a:lnTo>
                    <a:pt x="1" y="718"/>
                  </a:lnTo>
                  <a:lnTo>
                    <a:pt x="628" y="3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45"/>
            <p:cNvSpPr/>
            <p:nvPr/>
          </p:nvSpPr>
          <p:spPr>
            <a:xfrm>
              <a:off x="3147805" y="2669903"/>
              <a:ext cx="139036" cy="96758"/>
            </a:xfrm>
            <a:custGeom>
              <a:rect b="b" l="l" r="r" t="t"/>
              <a:pathLst>
                <a:path extrusionOk="0" h="1435" w="2062">
                  <a:moveTo>
                    <a:pt x="1613" y="1"/>
                  </a:moveTo>
                  <a:lnTo>
                    <a:pt x="672" y="539"/>
                  </a:lnTo>
                  <a:lnTo>
                    <a:pt x="0" y="1256"/>
                  </a:lnTo>
                  <a:lnTo>
                    <a:pt x="314" y="1435"/>
                  </a:lnTo>
                  <a:lnTo>
                    <a:pt x="941" y="1032"/>
                  </a:lnTo>
                  <a:lnTo>
                    <a:pt x="807" y="942"/>
                  </a:lnTo>
                  <a:lnTo>
                    <a:pt x="2061" y="270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45"/>
            <p:cNvSpPr/>
            <p:nvPr/>
          </p:nvSpPr>
          <p:spPr>
            <a:xfrm>
              <a:off x="3147805" y="2754525"/>
              <a:ext cx="21172" cy="33309"/>
            </a:xfrm>
            <a:custGeom>
              <a:rect b="b" l="l" r="r" t="t"/>
              <a:pathLst>
                <a:path extrusionOk="0" h="494" w="314">
                  <a:moveTo>
                    <a:pt x="0" y="1"/>
                  </a:moveTo>
                  <a:lnTo>
                    <a:pt x="0" y="314"/>
                  </a:lnTo>
                  <a:lnTo>
                    <a:pt x="314" y="494"/>
                  </a:lnTo>
                  <a:lnTo>
                    <a:pt x="314" y="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45"/>
            <p:cNvSpPr/>
            <p:nvPr/>
          </p:nvSpPr>
          <p:spPr>
            <a:xfrm>
              <a:off x="3323049" y="2787766"/>
              <a:ext cx="166209" cy="78620"/>
            </a:xfrm>
            <a:custGeom>
              <a:rect b="b" l="l" r="r" t="t"/>
              <a:pathLst>
                <a:path extrusionOk="0" h="1166" w="2465">
                  <a:moveTo>
                    <a:pt x="2061" y="1"/>
                  </a:moveTo>
                  <a:lnTo>
                    <a:pt x="807" y="717"/>
                  </a:lnTo>
                  <a:lnTo>
                    <a:pt x="717" y="628"/>
                  </a:lnTo>
                  <a:lnTo>
                    <a:pt x="0" y="1031"/>
                  </a:lnTo>
                  <a:lnTo>
                    <a:pt x="269" y="1166"/>
                  </a:lnTo>
                  <a:lnTo>
                    <a:pt x="1524" y="807"/>
                  </a:lnTo>
                  <a:lnTo>
                    <a:pt x="2465" y="269"/>
                  </a:lnTo>
                  <a:lnTo>
                    <a:pt x="2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45"/>
            <p:cNvSpPr/>
            <p:nvPr/>
          </p:nvSpPr>
          <p:spPr>
            <a:xfrm>
              <a:off x="3425741" y="2805904"/>
              <a:ext cx="63517" cy="54414"/>
            </a:xfrm>
            <a:custGeom>
              <a:rect b="b" l="l" r="r" t="t"/>
              <a:pathLst>
                <a:path extrusionOk="0" h="807" w="942">
                  <a:moveTo>
                    <a:pt x="942" y="0"/>
                  </a:moveTo>
                  <a:lnTo>
                    <a:pt x="1" y="538"/>
                  </a:lnTo>
                  <a:lnTo>
                    <a:pt x="1" y="807"/>
                  </a:lnTo>
                  <a:lnTo>
                    <a:pt x="942" y="269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45"/>
            <p:cNvSpPr/>
            <p:nvPr/>
          </p:nvSpPr>
          <p:spPr>
            <a:xfrm>
              <a:off x="3341187" y="2842180"/>
              <a:ext cx="84622" cy="45379"/>
            </a:xfrm>
            <a:custGeom>
              <a:rect b="b" l="l" r="r" t="t"/>
              <a:pathLst>
                <a:path extrusionOk="0" h="673" w="1255">
                  <a:moveTo>
                    <a:pt x="1255" y="0"/>
                  </a:moveTo>
                  <a:lnTo>
                    <a:pt x="0" y="359"/>
                  </a:lnTo>
                  <a:lnTo>
                    <a:pt x="0" y="672"/>
                  </a:lnTo>
                  <a:lnTo>
                    <a:pt x="1255" y="26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45"/>
            <p:cNvSpPr/>
            <p:nvPr/>
          </p:nvSpPr>
          <p:spPr>
            <a:xfrm>
              <a:off x="3323049" y="2857284"/>
              <a:ext cx="18205" cy="30275"/>
            </a:xfrm>
            <a:custGeom>
              <a:rect b="b" l="l" r="r" t="t"/>
              <a:pathLst>
                <a:path extrusionOk="0" h="449" w="270">
                  <a:moveTo>
                    <a:pt x="0" y="0"/>
                  </a:moveTo>
                  <a:lnTo>
                    <a:pt x="0" y="269"/>
                  </a:lnTo>
                  <a:lnTo>
                    <a:pt x="269" y="448"/>
                  </a:lnTo>
                  <a:lnTo>
                    <a:pt x="269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45"/>
            <p:cNvSpPr/>
            <p:nvPr/>
          </p:nvSpPr>
          <p:spPr>
            <a:xfrm>
              <a:off x="3579880" y="263969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0" y="1"/>
                  </a:moveTo>
                  <a:lnTo>
                    <a:pt x="0" y="583"/>
                  </a:lnTo>
                  <a:lnTo>
                    <a:pt x="269" y="763"/>
                  </a:lnTo>
                  <a:lnTo>
                    <a:pt x="448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45"/>
            <p:cNvSpPr/>
            <p:nvPr/>
          </p:nvSpPr>
          <p:spPr>
            <a:xfrm>
              <a:off x="3579880" y="258534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45"/>
            <p:cNvSpPr/>
            <p:nvPr/>
          </p:nvSpPr>
          <p:spPr>
            <a:xfrm>
              <a:off x="3604019" y="257624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5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45"/>
            <p:cNvSpPr/>
            <p:nvPr/>
          </p:nvSpPr>
          <p:spPr>
            <a:xfrm>
              <a:off x="3597950" y="2585349"/>
              <a:ext cx="84689" cy="117863"/>
            </a:xfrm>
            <a:custGeom>
              <a:rect b="b" l="l" r="r" t="t"/>
              <a:pathLst>
                <a:path extrusionOk="0" h="1748" w="1256">
                  <a:moveTo>
                    <a:pt x="852" y="0"/>
                  </a:moveTo>
                  <a:lnTo>
                    <a:pt x="359" y="314"/>
                  </a:lnTo>
                  <a:lnTo>
                    <a:pt x="1" y="941"/>
                  </a:lnTo>
                  <a:lnTo>
                    <a:pt x="1" y="1569"/>
                  </a:lnTo>
                  <a:lnTo>
                    <a:pt x="359" y="1748"/>
                  </a:lnTo>
                  <a:lnTo>
                    <a:pt x="852" y="1479"/>
                  </a:lnTo>
                  <a:lnTo>
                    <a:pt x="1256" y="807"/>
                  </a:lnTo>
                  <a:lnTo>
                    <a:pt x="1256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45"/>
            <p:cNvSpPr/>
            <p:nvPr/>
          </p:nvSpPr>
          <p:spPr>
            <a:xfrm>
              <a:off x="3619122" y="2648799"/>
              <a:ext cx="12137" cy="24206"/>
            </a:xfrm>
            <a:custGeom>
              <a:rect b="b" l="l" r="r" t="t"/>
              <a:pathLst>
                <a:path extrusionOk="0" h="359" w="180">
                  <a:moveTo>
                    <a:pt x="1" y="0"/>
                  </a:moveTo>
                  <a:lnTo>
                    <a:pt x="1" y="269"/>
                  </a:lnTo>
                  <a:lnTo>
                    <a:pt x="90" y="35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45"/>
            <p:cNvSpPr/>
            <p:nvPr/>
          </p:nvSpPr>
          <p:spPr>
            <a:xfrm>
              <a:off x="3619122" y="2621625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0"/>
                  </a:moveTo>
                  <a:lnTo>
                    <a:pt x="180" y="45"/>
                  </a:lnTo>
                  <a:lnTo>
                    <a:pt x="1" y="403"/>
                  </a:lnTo>
                  <a:lnTo>
                    <a:pt x="90" y="44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45"/>
            <p:cNvSpPr/>
            <p:nvPr/>
          </p:nvSpPr>
          <p:spPr>
            <a:xfrm>
              <a:off x="3631192" y="261555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25" y="0"/>
                  </a:moveTo>
                  <a:lnTo>
                    <a:pt x="1" y="135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45"/>
            <p:cNvSpPr/>
            <p:nvPr/>
          </p:nvSpPr>
          <p:spPr>
            <a:xfrm>
              <a:off x="3625191" y="2621625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0"/>
                  </a:moveTo>
                  <a:lnTo>
                    <a:pt x="179" y="134"/>
                  </a:lnTo>
                  <a:lnTo>
                    <a:pt x="0" y="448"/>
                  </a:lnTo>
                  <a:lnTo>
                    <a:pt x="0" y="762"/>
                  </a:lnTo>
                  <a:lnTo>
                    <a:pt x="179" y="851"/>
                  </a:lnTo>
                  <a:lnTo>
                    <a:pt x="448" y="717"/>
                  </a:lnTo>
                  <a:lnTo>
                    <a:pt x="627" y="403"/>
                  </a:lnTo>
                  <a:lnTo>
                    <a:pt x="627" y="90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45"/>
            <p:cNvSpPr/>
            <p:nvPr/>
          </p:nvSpPr>
          <p:spPr>
            <a:xfrm>
              <a:off x="3673536" y="3074805"/>
              <a:ext cx="27241" cy="96758"/>
            </a:xfrm>
            <a:custGeom>
              <a:rect b="b" l="l" r="r" t="t"/>
              <a:pathLst>
                <a:path extrusionOk="0" h="1435" w="404">
                  <a:moveTo>
                    <a:pt x="0" y="0"/>
                  </a:moveTo>
                  <a:lnTo>
                    <a:pt x="0" y="1300"/>
                  </a:lnTo>
                  <a:lnTo>
                    <a:pt x="224" y="1434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45"/>
            <p:cNvSpPr/>
            <p:nvPr/>
          </p:nvSpPr>
          <p:spPr>
            <a:xfrm>
              <a:off x="3673536" y="3020391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45"/>
            <p:cNvSpPr/>
            <p:nvPr/>
          </p:nvSpPr>
          <p:spPr>
            <a:xfrm>
              <a:off x="3697675" y="3011356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1" y="314"/>
                  </a:lnTo>
                  <a:lnTo>
                    <a:pt x="225" y="449"/>
                  </a:lnTo>
                  <a:lnTo>
                    <a:pt x="762" y="13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45"/>
            <p:cNvSpPr/>
            <p:nvPr/>
          </p:nvSpPr>
          <p:spPr>
            <a:xfrm>
              <a:off x="3688640" y="3020391"/>
              <a:ext cx="84622" cy="151172"/>
            </a:xfrm>
            <a:custGeom>
              <a:rect b="b" l="l" r="r" t="t"/>
              <a:pathLst>
                <a:path extrusionOk="0" h="2242" w="1255">
                  <a:moveTo>
                    <a:pt x="896" y="1"/>
                  </a:moveTo>
                  <a:lnTo>
                    <a:pt x="359" y="315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255" y="1524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45"/>
            <p:cNvSpPr/>
            <p:nvPr/>
          </p:nvSpPr>
          <p:spPr>
            <a:xfrm>
              <a:off x="3709745" y="3080873"/>
              <a:ext cx="15171" cy="27241"/>
            </a:xfrm>
            <a:custGeom>
              <a:rect b="b" l="l" r="r" t="t"/>
              <a:pathLst>
                <a:path extrusionOk="0" h="404" w="225">
                  <a:moveTo>
                    <a:pt x="1" y="0"/>
                  </a:moveTo>
                  <a:lnTo>
                    <a:pt x="1" y="314"/>
                  </a:lnTo>
                  <a:lnTo>
                    <a:pt x="135" y="403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45"/>
            <p:cNvSpPr/>
            <p:nvPr/>
          </p:nvSpPr>
          <p:spPr>
            <a:xfrm>
              <a:off x="3709745" y="3056667"/>
              <a:ext cx="39378" cy="30275"/>
            </a:xfrm>
            <a:custGeom>
              <a:rect b="b" l="l" r="r" t="t"/>
              <a:pathLst>
                <a:path extrusionOk="0" h="449" w="584">
                  <a:moveTo>
                    <a:pt x="583" y="1"/>
                  </a:moveTo>
                  <a:lnTo>
                    <a:pt x="180" y="45"/>
                  </a:lnTo>
                  <a:lnTo>
                    <a:pt x="1" y="359"/>
                  </a:lnTo>
                  <a:lnTo>
                    <a:pt x="135" y="44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45"/>
            <p:cNvSpPr/>
            <p:nvPr/>
          </p:nvSpPr>
          <p:spPr>
            <a:xfrm>
              <a:off x="3721882" y="3050598"/>
              <a:ext cx="27241" cy="15239"/>
            </a:xfrm>
            <a:custGeom>
              <a:rect b="b" l="l" r="r" t="t"/>
              <a:pathLst>
                <a:path extrusionOk="0" h="226" w="404">
                  <a:moveTo>
                    <a:pt x="269" y="1"/>
                  </a:moveTo>
                  <a:lnTo>
                    <a:pt x="0" y="135"/>
                  </a:lnTo>
                  <a:lnTo>
                    <a:pt x="134" y="225"/>
                  </a:lnTo>
                  <a:lnTo>
                    <a:pt x="403" y="9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45"/>
            <p:cNvSpPr/>
            <p:nvPr/>
          </p:nvSpPr>
          <p:spPr>
            <a:xfrm>
              <a:off x="3718847" y="3056667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1"/>
                  </a:moveTo>
                  <a:lnTo>
                    <a:pt x="179" y="135"/>
                  </a:lnTo>
                  <a:lnTo>
                    <a:pt x="0" y="449"/>
                  </a:lnTo>
                  <a:lnTo>
                    <a:pt x="0" y="762"/>
                  </a:lnTo>
                  <a:lnTo>
                    <a:pt x="179" y="852"/>
                  </a:lnTo>
                  <a:lnTo>
                    <a:pt x="448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45"/>
            <p:cNvSpPr/>
            <p:nvPr/>
          </p:nvSpPr>
          <p:spPr>
            <a:xfrm>
              <a:off x="2866767" y="3316532"/>
              <a:ext cx="435177" cy="238761"/>
            </a:xfrm>
            <a:custGeom>
              <a:rect b="b" l="l" r="r" t="t"/>
              <a:pathLst>
                <a:path extrusionOk="0" h="3541" w="6454">
                  <a:moveTo>
                    <a:pt x="6454" y="0"/>
                  </a:moveTo>
                  <a:lnTo>
                    <a:pt x="5692" y="90"/>
                  </a:lnTo>
                  <a:lnTo>
                    <a:pt x="1" y="3361"/>
                  </a:lnTo>
                  <a:lnTo>
                    <a:pt x="180" y="3540"/>
                  </a:lnTo>
                  <a:lnTo>
                    <a:pt x="897" y="3495"/>
                  </a:lnTo>
                  <a:lnTo>
                    <a:pt x="64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45"/>
            <p:cNvSpPr/>
            <p:nvPr/>
          </p:nvSpPr>
          <p:spPr>
            <a:xfrm>
              <a:off x="3051114" y="3491775"/>
              <a:ext cx="389798" cy="323315"/>
            </a:xfrm>
            <a:custGeom>
              <a:rect b="b" l="l" r="r" t="t"/>
              <a:pathLst>
                <a:path extrusionOk="0" h="4795" w="5781">
                  <a:moveTo>
                    <a:pt x="5781" y="0"/>
                  </a:moveTo>
                  <a:lnTo>
                    <a:pt x="314" y="3092"/>
                  </a:lnTo>
                  <a:lnTo>
                    <a:pt x="0" y="3226"/>
                  </a:lnTo>
                  <a:lnTo>
                    <a:pt x="90" y="4795"/>
                  </a:lnTo>
                  <a:lnTo>
                    <a:pt x="5781" y="1524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45"/>
            <p:cNvSpPr/>
            <p:nvPr/>
          </p:nvSpPr>
          <p:spPr>
            <a:xfrm>
              <a:off x="3023941" y="3416189"/>
              <a:ext cx="416972" cy="296209"/>
            </a:xfrm>
            <a:custGeom>
              <a:rect b="b" l="l" r="r" t="t"/>
              <a:pathLst>
                <a:path extrusionOk="0" h="4393" w="6184">
                  <a:moveTo>
                    <a:pt x="5556" y="1"/>
                  </a:moveTo>
                  <a:lnTo>
                    <a:pt x="0" y="3272"/>
                  </a:lnTo>
                  <a:lnTo>
                    <a:pt x="493" y="4392"/>
                  </a:lnTo>
                  <a:lnTo>
                    <a:pt x="6184" y="1121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45"/>
            <p:cNvSpPr/>
            <p:nvPr/>
          </p:nvSpPr>
          <p:spPr>
            <a:xfrm>
              <a:off x="2969527" y="3352740"/>
              <a:ext cx="441178" cy="284072"/>
            </a:xfrm>
            <a:custGeom>
              <a:rect b="b" l="l" r="r" t="t"/>
              <a:pathLst>
                <a:path extrusionOk="0" h="4213" w="6543">
                  <a:moveTo>
                    <a:pt x="5781" y="1"/>
                  </a:moveTo>
                  <a:lnTo>
                    <a:pt x="180" y="3093"/>
                  </a:lnTo>
                  <a:lnTo>
                    <a:pt x="0" y="3272"/>
                  </a:lnTo>
                  <a:lnTo>
                    <a:pt x="852" y="4213"/>
                  </a:lnTo>
                  <a:lnTo>
                    <a:pt x="6543" y="942"/>
                  </a:lnTo>
                  <a:lnTo>
                    <a:pt x="57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45"/>
            <p:cNvSpPr/>
            <p:nvPr/>
          </p:nvSpPr>
          <p:spPr>
            <a:xfrm>
              <a:off x="2918147" y="3316532"/>
              <a:ext cx="441178" cy="256831"/>
            </a:xfrm>
            <a:custGeom>
              <a:rect b="b" l="l" r="r" t="t"/>
              <a:pathLst>
                <a:path extrusionOk="0" h="3809" w="6543">
                  <a:moveTo>
                    <a:pt x="5692" y="0"/>
                  </a:moveTo>
                  <a:lnTo>
                    <a:pt x="1" y="3316"/>
                  </a:lnTo>
                  <a:lnTo>
                    <a:pt x="180" y="3764"/>
                  </a:lnTo>
                  <a:lnTo>
                    <a:pt x="852" y="3809"/>
                  </a:lnTo>
                  <a:lnTo>
                    <a:pt x="6543" y="53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45"/>
            <p:cNvSpPr/>
            <p:nvPr/>
          </p:nvSpPr>
          <p:spPr>
            <a:xfrm>
              <a:off x="2836560" y="3540121"/>
              <a:ext cx="220623" cy="274969"/>
            </a:xfrm>
            <a:custGeom>
              <a:rect b="b" l="l" r="r" t="t"/>
              <a:pathLst>
                <a:path extrusionOk="0" h="4078" w="3272">
                  <a:moveTo>
                    <a:pt x="1211" y="0"/>
                  </a:moveTo>
                  <a:lnTo>
                    <a:pt x="449" y="45"/>
                  </a:lnTo>
                  <a:lnTo>
                    <a:pt x="1" y="672"/>
                  </a:lnTo>
                  <a:lnTo>
                    <a:pt x="1" y="2196"/>
                  </a:lnTo>
                  <a:lnTo>
                    <a:pt x="3272" y="4078"/>
                  </a:lnTo>
                  <a:lnTo>
                    <a:pt x="3272" y="2554"/>
                  </a:lnTo>
                  <a:lnTo>
                    <a:pt x="2824" y="1434"/>
                  </a:lnTo>
                  <a:lnTo>
                    <a:pt x="2062" y="49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45"/>
            <p:cNvSpPr/>
            <p:nvPr/>
          </p:nvSpPr>
          <p:spPr>
            <a:xfrm>
              <a:off x="2649247" y="342225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1" y="1"/>
                  </a:moveTo>
                  <a:lnTo>
                    <a:pt x="1" y="4616"/>
                  </a:lnTo>
                  <a:lnTo>
                    <a:pt x="4885" y="7439"/>
                  </a:lnTo>
                  <a:lnTo>
                    <a:pt x="4885" y="28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45"/>
            <p:cNvSpPr/>
            <p:nvPr/>
          </p:nvSpPr>
          <p:spPr>
            <a:xfrm>
              <a:off x="2649247" y="334673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1" y="1121"/>
                  </a:lnTo>
                  <a:lnTo>
                    <a:pt x="4885" y="3944"/>
                  </a:lnTo>
                  <a:lnTo>
                    <a:pt x="5871" y="3899"/>
                  </a:lnTo>
                  <a:lnTo>
                    <a:pt x="6857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45"/>
            <p:cNvSpPr/>
            <p:nvPr/>
          </p:nvSpPr>
          <p:spPr>
            <a:xfrm>
              <a:off x="2978562" y="353708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3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3" y="4571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45"/>
            <p:cNvSpPr/>
            <p:nvPr/>
          </p:nvSpPr>
          <p:spPr>
            <a:xfrm>
              <a:off x="2709662" y="3373912"/>
              <a:ext cx="341520" cy="193449"/>
            </a:xfrm>
            <a:custGeom>
              <a:rect b="b" l="l" r="r" t="t"/>
              <a:pathLst>
                <a:path extrusionOk="0" h="2869" w="5065">
                  <a:moveTo>
                    <a:pt x="1166" y="1"/>
                  </a:moveTo>
                  <a:lnTo>
                    <a:pt x="1" y="628"/>
                  </a:lnTo>
                  <a:lnTo>
                    <a:pt x="3899" y="2868"/>
                  </a:lnTo>
                  <a:lnTo>
                    <a:pt x="5064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45"/>
            <p:cNvSpPr/>
            <p:nvPr/>
          </p:nvSpPr>
          <p:spPr>
            <a:xfrm>
              <a:off x="2709662" y="3416189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86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45"/>
            <p:cNvSpPr/>
            <p:nvPr/>
          </p:nvSpPr>
          <p:spPr>
            <a:xfrm>
              <a:off x="2972561" y="3525017"/>
              <a:ext cx="78620" cy="51380"/>
            </a:xfrm>
            <a:custGeom>
              <a:rect b="b" l="l" r="r" t="t"/>
              <a:pathLst>
                <a:path extrusionOk="0" h="762" w="1166">
                  <a:moveTo>
                    <a:pt x="1165" y="0"/>
                  </a:moveTo>
                  <a:lnTo>
                    <a:pt x="0" y="627"/>
                  </a:lnTo>
                  <a:lnTo>
                    <a:pt x="0" y="762"/>
                  </a:lnTo>
                  <a:lnTo>
                    <a:pt x="1165" y="90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45"/>
            <p:cNvSpPr/>
            <p:nvPr/>
          </p:nvSpPr>
          <p:spPr>
            <a:xfrm>
              <a:off x="2676420" y="3476672"/>
              <a:ext cx="259933" cy="398834"/>
            </a:xfrm>
            <a:custGeom>
              <a:rect b="b" l="l" r="r" t="t"/>
              <a:pathLst>
                <a:path extrusionOk="0" h="5915" w="3855">
                  <a:moveTo>
                    <a:pt x="1" y="0"/>
                  </a:moveTo>
                  <a:lnTo>
                    <a:pt x="1" y="3674"/>
                  </a:lnTo>
                  <a:lnTo>
                    <a:pt x="3855" y="5915"/>
                  </a:lnTo>
                  <a:lnTo>
                    <a:pt x="3855" y="22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45"/>
            <p:cNvSpPr/>
            <p:nvPr/>
          </p:nvSpPr>
          <p:spPr>
            <a:xfrm>
              <a:off x="2676420" y="3473637"/>
              <a:ext cx="269036" cy="160208"/>
            </a:xfrm>
            <a:custGeom>
              <a:rect b="b" l="l" r="r" t="t"/>
              <a:pathLst>
                <a:path extrusionOk="0" h="2376" w="3990">
                  <a:moveTo>
                    <a:pt x="91" y="0"/>
                  </a:moveTo>
                  <a:lnTo>
                    <a:pt x="1" y="45"/>
                  </a:lnTo>
                  <a:lnTo>
                    <a:pt x="3855" y="2286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45"/>
            <p:cNvSpPr/>
            <p:nvPr/>
          </p:nvSpPr>
          <p:spPr>
            <a:xfrm>
              <a:off x="2936285" y="3624675"/>
              <a:ext cx="9170" cy="250830"/>
            </a:xfrm>
            <a:custGeom>
              <a:rect b="b" l="l" r="r" t="t"/>
              <a:pathLst>
                <a:path extrusionOk="0" h="3720" w="136">
                  <a:moveTo>
                    <a:pt x="135" y="1"/>
                  </a:moveTo>
                  <a:lnTo>
                    <a:pt x="1" y="46"/>
                  </a:lnTo>
                  <a:lnTo>
                    <a:pt x="1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45"/>
            <p:cNvSpPr/>
            <p:nvPr/>
          </p:nvSpPr>
          <p:spPr>
            <a:xfrm>
              <a:off x="2510279" y="3503845"/>
              <a:ext cx="329383" cy="498559"/>
            </a:xfrm>
            <a:custGeom>
              <a:rect b="b" l="l" r="r" t="t"/>
              <a:pathLst>
                <a:path extrusionOk="0" h="7394" w="4885">
                  <a:moveTo>
                    <a:pt x="0" y="0"/>
                  </a:moveTo>
                  <a:lnTo>
                    <a:pt x="0" y="4571"/>
                  </a:lnTo>
                  <a:lnTo>
                    <a:pt x="4885" y="7394"/>
                  </a:lnTo>
                  <a:lnTo>
                    <a:pt x="4885" y="2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45"/>
            <p:cNvSpPr/>
            <p:nvPr/>
          </p:nvSpPr>
          <p:spPr>
            <a:xfrm>
              <a:off x="2510279" y="3425292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65"/>
                  </a:lnTo>
                  <a:lnTo>
                    <a:pt x="4885" y="3944"/>
                  </a:lnTo>
                  <a:lnTo>
                    <a:pt x="5870" y="3944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45"/>
            <p:cNvSpPr/>
            <p:nvPr/>
          </p:nvSpPr>
          <p:spPr>
            <a:xfrm>
              <a:off x="2839594" y="3615639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45"/>
            <p:cNvSpPr/>
            <p:nvPr/>
          </p:nvSpPr>
          <p:spPr>
            <a:xfrm>
              <a:off x="2570694" y="3452465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6" y="1"/>
                  </a:moveTo>
                  <a:lnTo>
                    <a:pt x="1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45"/>
            <p:cNvSpPr/>
            <p:nvPr/>
          </p:nvSpPr>
          <p:spPr>
            <a:xfrm>
              <a:off x="2570694" y="3497776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41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45"/>
            <p:cNvSpPr/>
            <p:nvPr/>
          </p:nvSpPr>
          <p:spPr>
            <a:xfrm>
              <a:off x="2833593" y="3603570"/>
              <a:ext cx="75586" cy="54414"/>
            </a:xfrm>
            <a:custGeom>
              <a:rect b="b" l="l" r="r" t="t"/>
              <a:pathLst>
                <a:path extrusionOk="0" h="807" w="1121">
                  <a:moveTo>
                    <a:pt x="1120" y="0"/>
                  </a:moveTo>
                  <a:lnTo>
                    <a:pt x="0" y="672"/>
                  </a:lnTo>
                  <a:lnTo>
                    <a:pt x="0" y="807"/>
                  </a:lnTo>
                  <a:lnTo>
                    <a:pt x="1120" y="13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45"/>
            <p:cNvSpPr/>
            <p:nvPr/>
          </p:nvSpPr>
          <p:spPr>
            <a:xfrm>
              <a:off x="2537452" y="3558191"/>
              <a:ext cx="259933" cy="398901"/>
            </a:xfrm>
            <a:custGeom>
              <a:rect b="b" l="l" r="r" t="t"/>
              <a:pathLst>
                <a:path extrusionOk="0" h="5916" w="3855">
                  <a:moveTo>
                    <a:pt x="1" y="1"/>
                  </a:moveTo>
                  <a:lnTo>
                    <a:pt x="1" y="3675"/>
                  </a:lnTo>
                  <a:lnTo>
                    <a:pt x="3854" y="5916"/>
                  </a:lnTo>
                  <a:lnTo>
                    <a:pt x="3854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45"/>
            <p:cNvSpPr/>
            <p:nvPr/>
          </p:nvSpPr>
          <p:spPr>
            <a:xfrm>
              <a:off x="2537452" y="3555225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1" y="45"/>
                  </a:lnTo>
                  <a:lnTo>
                    <a:pt x="3854" y="2285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45"/>
            <p:cNvSpPr/>
            <p:nvPr/>
          </p:nvSpPr>
          <p:spPr>
            <a:xfrm>
              <a:off x="2797317" y="3706262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45"/>
                  </a:lnTo>
                  <a:lnTo>
                    <a:pt x="0" y="3720"/>
                  </a:lnTo>
                  <a:lnTo>
                    <a:pt x="135" y="363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45"/>
            <p:cNvSpPr/>
            <p:nvPr/>
          </p:nvSpPr>
          <p:spPr>
            <a:xfrm>
              <a:off x="2371311" y="358239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0" y="0"/>
                  </a:moveTo>
                  <a:lnTo>
                    <a:pt x="0" y="4616"/>
                  </a:lnTo>
                  <a:lnTo>
                    <a:pt x="4884" y="7439"/>
                  </a:lnTo>
                  <a:lnTo>
                    <a:pt x="4884" y="2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45"/>
            <p:cNvSpPr/>
            <p:nvPr/>
          </p:nvSpPr>
          <p:spPr>
            <a:xfrm>
              <a:off x="2371311" y="350687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20"/>
                  </a:lnTo>
                  <a:lnTo>
                    <a:pt x="4884" y="3943"/>
                  </a:lnTo>
                  <a:lnTo>
                    <a:pt x="5870" y="3943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45"/>
            <p:cNvSpPr/>
            <p:nvPr/>
          </p:nvSpPr>
          <p:spPr>
            <a:xfrm>
              <a:off x="2700626" y="369722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0" y="1120"/>
                  </a:lnTo>
                  <a:lnTo>
                    <a:pt x="0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45"/>
            <p:cNvSpPr/>
            <p:nvPr/>
          </p:nvSpPr>
          <p:spPr>
            <a:xfrm>
              <a:off x="2431726" y="3534052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5" y="0"/>
                  </a:moveTo>
                  <a:lnTo>
                    <a:pt x="0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45"/>
            <p:cNvSpPr/>
            <p:nvPr/>
          </p:nvSpPr>
          <p:spPr>
            <a:xfrm>
              <a:off x="2431726" y="3579364"/>
              <a:ext cx="268968" cy="157174"/>
            </a:xfrm>
            <a:custGeom>
              <a:rect b="b" l="l" r="r" t="t"/>
              <a:pathLst>
                <a:path extrusionOk="0" h="2331" w="3989">
                  <a:moveTo>
                    <a:pt x="0" y="1"/>
                  </a:moveTo>
                  <a:lnTo>
                    <a:pt x="0" y="90"/>
                  </a:lnTo>
                  <a:lnTo>
                    <a:pt x="3899" y="2331"/>
                  </a:lnTo>
                  <a:lnTo>
                    <a:pt x="3988" y="2241"/>
                  </a:lnTo>
                  <a:lnTo>
                    <a:pt x="3899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45"/>
            <p:cNvSpPr/>
            <p:nvPr/>
          </p:nvSpPr>
          <p:spPr>
            <a:xfrm>
              <a:off x="2694558" y="3685090"/>
              <a:ext cx="75654" cy="51447"/>
            </a:xfrm>
            <a:custGeom>
              <a:rect b="b" l="l" r="r" t="t"/>
              <a:pathLst>
                <a:path extrusionOk="0" h="763" w="1122">
                  <a:moveTo>
                    <a:pt x="1121" y="1"/>
                  </a:moveTo>
                  <a:lnTo>
                    <a:pt x="1" y="673"/>
                  </a:lnTo>
                  <a:lnTo>
                    <a:pt x="1" y="763"/>
                  </a:lnTo>
                  <a:lnTo>
                    <a:pt x="1121" y="135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45"/>
            <p:cNvSpPr/>
            <p:nvPr/>
          </p:nvSpPr>
          <p:spPr>
            <a:xfrm>
              <a:off x="2398484" y="3639778"/>
              <a:ext cx="259933" cy="395867"/>
            </a:xfrm>
            <a:custGeom>
              <a:rect b="b" l="l" r="r" t="t"/>
              <a:pathLst>
                <a:path extrusionOk="0" h="5871" w="3855">
                  <a:moveTo>
                    <a:pt x="0" y="1"/>
                  </a:moveTo>
                  <a:lnTo>
                    <a:pt x="0" y="3630"/>
                  </a:lnTo>
                  <a:lnTo>
                    <a:pt x="3854" y="5871"/>
                  </a:lnTo>
                  <a:lnTo>
                    <a:pt x="3854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45"/>
            <p:cNvSpPr/>
            <p:nvPr/>
          </p:nvSpPr>
          <p:spPr>
            <a:xfrm>
              <a:off x="2398484" y="3633777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0" y="90"/>
                  </a:lnTo>
                  <a:lnTo>
                    <a:pt x="3854" y="2330"/>
                  </a:lnTo>
                  <a:lnTo>
                    <a:pt x="3899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45"/>
            <p:cNvSpPr/>
            <p:nvPr/>
          </p:nvSpPr>
          <p:spPr>
            <a:xfrm>
              <a:off x="2658349" y="3784815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90"/>
                  </a:lnTo>
                  <a:lnTo>
                    <a:pt x="0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45"/>
            <p:cNvSpPr/>
            <p:nvPr/>
          </p:nvSpPr>
          <p:spPr>
            <a:xfrm>
              <a:off x="3915196" y="1902513"/>
              <a:ext cx="1365744" cy="791666"/>
            </a:xfrm>
            <a:custGeom>
              <a:rect b="b" l="l" r="r" t="t"/>
              <a:pathLst>
                <a:path extrusionOk="0" h="11741" w="20255">
                  <a:moveTo>
                    <a:pt x="16177" y="0"/>
                  </a:moveTo>
                  <a:lnTo>
                    <a:pt x="1" y="9366"/>
                  </a:lnTo>
                  <a:lnTo>
                    <a:pt x="4079" y="11740"/>
                  </a:lnTo>
                  <a:lnTo>
                    <a:pt x="20255" y="2375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45"/>
            <p:cNvSpPr/>
            <p:nvPr/>
          </p:nvSpPr>
          <p:spPr>
            <a:xfrm>
              <a:off x="1833510" y="3561226"/>
              <a:ext cx="577112" cy="332418"/>
            </a:xfrm>
            <a:custGeom>
              <a:rect b="b" l="l" r="r" t="t"/>
              <a:pathLst>
                <a:path extrusionOk="0" h="4930" w="8559">
                  <a:moveTo>
                    <a:pt x="4481" y="1"/>
                  </a:moveTo>
                  <a:lnTo>
                    <a:pt x="0" y="2600"/>
                  </a:lnTo>
                  <a:lnTo>
                    <a:pt x="314" y="4930"/>
                  </a:lnTo>
                  <a:lnTo>
                    <a:pt x="4078" y="4930"/>
                  </a:lnTo>
                  <a:lnTo>
                    <a:pt x="8559" y="2331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5"/>
            <p:cNvSpPr/>
            <p:nvPr/>
          </p:nvSpPr>
          <p:spPr>
            <a:xfrm>
              <a:off x="4190165" y="2062653"/>
              <a:ext cx="1284157" cy="966910"/>
            </a:xfrm>
            <a:custGeom>
              <a:rect b="b" l="l" r="r" t="t"/>
              <a:pathLst>
                <a:path extrusionOk="0" h="14340" w="19045">
                  <a:moveTo>
                    <a:pt x="16177" y="0"/>
                  </a:moveTo>
                  <a:lnTo>
                    <a:pt x="1" y="9365"/>
                  </a:lnTo>
                  <a:lnTo>
                    <a:pt x="2868" y="14339"/>
                  </a:lnTo>
                  <a:lnTo>
                    <a:pt x="19045" y="4974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rgbClr val="D3DA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5"/>
            <p:cNvSpPr/>
            <p:nvPr/>
          </p:nvSpPr>
          <p:spPr>
            <a:xfrm>
              <a:off x="2570694" y="3008321"/>
              <a:ext cx="1812923" cy="1048498"/>
            </a:xfrm>
            <a:custGeom>
              <a:rect b="b" l="l" r="r" t="t"/>
              <a:pathLst>
                <a:path extrusionOk="0" h="15550" w="26887">
                  <a:moveTo>
                    <a:pt x="26393" y="1"/>
                  </a:moveTo>
                  <a:lnTo>
                    <a:pt x="1" y="15236"/>
                  </a:lnTo>
                  <a:lnTo>
                    <a:pt x="494" y="15550"/>
                  </a:lnTo>
                  <a:lnTo>
                    <a:pt x="8246" y="12816"/>
                  </a:lnTo>
                  <a:lnTo>
                    <a:pt x="19941" y="5826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5"/>
            <p:cNvSpPr/>
            <p:nvPr/>
          </p:nvSpPr>
          <p:spPr>
            <a:xfrm>
              <a:off x="2108412" y="3718331"/>
              <a:ext cx="495592" cy="510696"/>
            </a:xfrm>
            <a:custGeom>
              <a:rect b="b" l="l" r="r" t="t"/>
              <a:pathLst>
                <a:path extrusionOk="0" h="7574" w="7350">
                  <a:moveTo>
                    <a:pt x="4482" y="1"/>
                  </a:moveTo>
                  <a:lnTo>
                    <a:pt x="1" y="2600"/>
                  </a:lnTo>
                  <a:lnTo>
                    <a:pt x="314" y="4975"/>
                  </a:lnTo>
                  <a:lnTo>
                    <a:pt x="2869" y="7574"/>
                  </a:lnTo>
                  <a:lnTo>
                    <a:pt x="7350" y="5020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5"/>
            <p:cNvSpPr/>
            <p:nvPr/>
          </p:nvSpPr>
          <p:spPr>
            <a:xfrm>
              <a:off x="2235310" y="2398036"/>
              <a:ext cx="3239015" cy="2148240"/>
            </a:xfrm>
            <a:custGeom>
              <a:rect b="b" l="l" r="r" t="t"/>
              <a:pathLst>
                <a:path extrusionOk="0" h="31860" w="48037">
                  <a:moveTo>
                    <a:pt x="48037" y="0"/>
                  </a:moveTo>
                  <a:lnTo>
                    <a:pt x="987" y="27155"/>
                  </a:lnTo>
                  <a:lnTo>
                    <a:pt x="1" y="29126"/>
                  </a:lnTo>
                  <a:lnTo>
                    <a:pt x="987" y="31860"/>
                  </a:lnTo>
                  <a:lnTo>
                    <a:pt x="48037" y="4705"/>
                  </a:lnTo>
                  <a:lnTo>
                    <a:pt x="480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45"/>
            <p:cNvSpPr/>
            <p:nvPr/>
          </p:nvSpPr>
          <p:spPr>
            <a:xfrm>
              <a:off x="1640128" y="3893575"/>
              <a:ext cx="661733" cy="516764"/>
            </a:xfrm>
            <a:custGeom>
              <a:rect b="b" l="l" r="r" t="t"/>
              <a:pathLst>
                <a:path extrusionOk="0" h="7664" w="9814">
                  <a:moveTo>
                    <a:pt x="6946" y="1"/>
                  </a:moveTo>
                  <a:lnTo>
                    <a:pt x="0" y="6677"/>
                  </a:lnTo>
                  <a:lnTo>
                    <a:pt x="493" y="7663"/>
                  </a:lnTo>
                  <a:lnTo>
                    <a:pt x="9410" y="5781"/>
                  </a:lnTo>
                  <a:lnTo>
                    <a:pt x="9814" y="4975"/>
                  </a:lnTo>
                  <a:lnTo>
                    <a:pt x="9500" y="1972"/>
                  </a:lnTo>
                  <a:lnTo>
                    <a:pt x="6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45"/>
            <p:cNvSpPr/>
            <p:nvPr/>
          </p:nvSpPr>
          <p:spPr>
            <a:xfrm>
              <a:off x="1416539" y="3736469"/>
              <a:ext cx="417039" cy="462350"/>
            </a:xfrm>
            <a:custGeom>
              <a:rect b="b" l="l" r="r" t="t"/>
              <a:pathLst>
                <a:path extrusionOk="0" h="6857" w="6185">
                  <a:moveTo>
                    <a:pt x="6184" y="1"/>
                  </a:moveTo>
                  <a:lnTo>
                    <a:pt x="3316" y="1659"/>
                  </a:lnTo>
                  <a:lnTo>
                    <a:pt x="0" y="6857"/>
                  </a:lnTo>
                  <a:lnTo>
                    <a:pt x="0" y="6857"/>
                  </a:lnTo>
                  <a:lnTo>
                    <a:pt x="5915" y="2107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45"/>
            <p:cNvSpPr/>
            <p:nvPr/>
          </p:nvSpPr>
          <p:spPr>
            <a:xfrm>
              <a:off x="1416539" y="3736469"/>
              <a:ext cx="691941" cy="619456"/>
            </a:xfrm>
            <a:custGeom>
              <a:rect b="b" l="l" r="r" t="t"/>
              <a:pathLst>
                <a:path extrusionOk="0" h="9187" w="10262">
                  <a:moveTo>
                    <a:pt x="6184" y="1"/>
                  </a:moveTo>
                  <a:lnTo>
                    <a:pt x="0" y="6857"/>
                  </a:lnTo>
                  <a:lnTo>
                    <a:pt x="4033" y="9187"/>
                  </a:lnTo>
                  <a:lnTo>
                    <a:pt x="10262" y="2331"/>
                  </a:lnTo>
                  <a:lnTo>
                    <a:pt x="9186" y="180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45"/>
            <p:cNvSpPr/>
            <p:nvPr/>
          </p:nvSpPr>
          <p:spPr>
            <a:xfrm>
              <a:off x="1688474" y="4132268"/>
              <a:ext cx="462350" cy="223657"/>
            </a:xfrm>
            <a:custGeom>
              <a:rect b="b" l="l" r="r" t="t"/>
              <a:pathLst>
                <a:path extrusionOk="0" h="3317" w="6857">
                  <a:moveTo>
                    <a:pt x="6856" y="1"/>
                  </a:moveTo>
                  <a:lnTo>
                    <a:pt x="2196" y="897"/>
                  </a:lnTo>
                  <a:lnTo>
                    <a:pt x="672" y="1883"/>
                  </a:lnTo>
                  <a:lnTo>
                    <a:pt x="0" y="3317"/>
                  </a:lnTo>
                  <a:lnTo>
                    <a:pt x="0" y="3317"/>
                  </a:lnTo>
                  <a:lnTo>
                    <a:pt x="5915" y="2107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45"/>
            <p:cNvSpPr/>
            <p:nvPr/>
          </p:nvSpPr>
          <p:spPr>
            <a:xfrm>
              <a:off x="1416539" y="3857367"/>
              <a:ext cx="259933" cy="341453"/>
            </a:xfrm>
            <a:custGeom>
              <a:rect b="b" l="l" r="r" t="t"/>
              <a:pathLst>
                <a:path extrusionOk="0" h="5064" w="3855">
                  <a:moveTo>
                    <a:pt x="3854" y="0"/>
                  </a:moveTo>
                  <a:lnTo>
                    <a:pt x="2151" y="1658"/>
                  </a:lnTo>
                  <a:lnTo>
                    <a:pt x="0" y="5064"/>
                  </a:lnTo>
                  <a:lnTo>
                    <a:pt x="0" y="5064"/>
                  </a:lnTo>
                  <a:lnTo>
                    <a:pt x="1927" y="3674"/>
                  </a:lnTo>
                  <a:lnTo>
                    <a:pt x="2196" y="259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45"/>
            <p:cNvSpPr/>
            <p:nvPr/>
          </p:nvSpPr>
          <p:spPr>
            <a:xfrm>
              <a:off x="1416539" y="4032610"/>
              <a:ext cx="420006" cy="323315"/>
            </a:xfrm>
            <a:custGeom>
              <a:rect b="b" l="l" r="r" t="t"/>
              <a:pathLst>
                <a:path extrusionOk="0" h="4795" w="6229">
                  <a:moveTo>
                    <a:pt x="2196" y="0"/>
                  </a:moveTo>
                  <a:lnTo>
                    <a:pt x="0" y="2465"/>
                  </a:lnTo>
                  <a:lnTo>
                    <a:pt x="4033" y="4795"/>
                  </a:lnTo>
                  <a:lnTo>
                    <a:pt x="6229" y="2375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45"/>
            <p:cNvSpPr/>
            <p:nvPr/>
          </p:nvSpPr>
          <p:spPr>
            <a:xfrm>
              <a:off x="1289641" y="4198751"/>
              <a:ext cx="398901" cy="335452"/>
            </a:xfrm>
            <a:custGeom>
              <a:rect b="b" l="l" r="r" t="t"/>
              <a:pathLst>
                <a:path extrusionOk="0" h="4975" w="5916">
                  <a:moveTo>
                    <a:pt x="1882" y="1"/>
                  </a:moveTo>
                  <a:lnTo>
                    <a:pt x="0" y="3406"/>
                  </a:lnTo>
                  <a:lnTo>
                    <a:pt x="2734" y="4974"/>
                  </a:lnTo>
                  <a:lnTo>
                    <a:pt x="5915" y="2331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45"/>
            <p:cNvSpPr/>
            <p:nvPr/>
          </p:nvSpPr>
          <p:spPr>
            <a:xfrm>
              <a:off x="1688474" y="4512963"/>
              <a:ext cx="613388" cy="160208"/>
            </a:xfrm>
            <a:custGeom>
              <a:rect b="b" l="l" r="r" t="t"/>
              <a:pathLst>
                <a:path extrusionOk="0" h="2376" w="9097">
                  <a:moveTo>
                    <a:pt x="7887" y="1"/>
                  </a:moveTo>
                  <a:lnTo>
                    <a:pt x="672" y="1569"/>
                  </a:lnTo>
                  <a:lnTo>
                    <a:pt x="0" y="2376"/>
                  </a:lnTo>
                  <a:lnTo>
                    <a:pt x="6229" y="2152"/>
                  </a:lnTo>
                  <a:lnTo>
                    <a:pt x="9097" y="494"/>
                  </a:lnTo>
                  <a:lnTo>
                    <a:pt x="78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45"/>
            <p:cNvSpPr/>
            <p:nvPr/>
          </p:nvSpPr>
          <p:spPr>
            <a:xfrm>
              <a:off x="1688474" y="4228959"/>
              <a:ext cx="682906" cy="444212"/>
            </a:xfrm>
            <a:custGeom>
              <a:rect b="b" l="l" r="r" t="t"/>
              <a:pathLst>
                <a:path extrusionOk="0" h="6588" w="10128">
                  <a:moveTo>
                    <a:pt x="9097" y="1"/>
                  </a:moveTo>
                  <a:lnTo>
                    <a:pt x="0" y="1883"/>
                  </a:lnTo>
                  <a:lnTo>
                    <a:pt x="0" y="6588"/>
                  </a:lnTo>
                  <a:lnTo>
                    <a:pt x="9097" y="4706"/>
                  </a:lnTo>
                  <a:lnTo>
                    <a:pt x="10127" y="2510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45"/>
            <p:cNvSpPr/>
            <p:nvPr/>
          </p:nvSpPr>
          <p:spPr>
            <a:xfrm>
              <a:off x="1473920" y="4355857"/>
              <a:ext cx="281105" cy="317314"/>
            </a:xfrm>
            <a:custGeom>
              <a:rect b="b" l="l" r="r" t="t"/>
              <a:pathLst>
                <a:path extrusionOk="0" h="4706" w="4169">
                  <a:moveTo>
                    <a:pt x="3182" y="1"/>
                  </a:moveTo>
                  <a:lnTo>
                    <a:pt x="1" y="2644"/>
                  </a:lnTo>
                  <a:lnTo>
                    <a:pt x="1" y="4123"/>
                  </a:lnTo>
                  <a:lnTo>
                    <a:pt x="3182" y="4706"/>
                  </a:lnTo>
                  <a:lnTo>
                    <a:pt x="4168" y="2600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5"/>
            <p:cNvSpPr/>
            <p:nvPr/>
          </p:nvSpPr>
          <p:spPr>
            <a:xfrm>
              <a:off x="1289641" y="4428409"/>
              <a:ext cx="184347" cy="205519"/>
            </a:xfrm>
            <a:custGeom>
              <a:rect b="b" l="l" r="r" t="t"/>
              <a:pathLst>
                <a:path extrusionOk="0" h="3048" w="2734">
                  <a:moveTo>
                    <a:pt x="0" y="0"/>
                  </a:moveTo>
                  <a:lnTo>
                    <a:pt x="0" y="1479"/>
                  </a:lnTo>
                  <a:lnTo>
                    <a:pt x="2734" y="3047"/>
                  </a:lnTo>
                  <a:lnTo>
                    <a:pt x="2734" y="1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5"/>
            <p:cNvSpPr/>
            <p:nvPr/>
          </p:nvSpPr>
          <p:spPr>
            <a:xfrm>
              <a:off x="4410720" y="3162393"/>
              <a:ext cx="2317483" cy="486557"/>
            </a:xfrm>
            <a:custGeom>
              <a:rect b="b" l="l" r="r" t="t"/>
              <a:pathLst>
                <a:path extrusionOk="0" h="7216" w="34370">
                  <a:moveTo>
                    <a:pt x="4123" y="1"/>
                  </a:moveTo>
                  <a:lnTo>
                    <a:pt x="1" y="494"/>
                  </a:lnTo>
                  <a:lnTo>
                    <a:pt x="1" y="1435"/>
                  </a:lnTo>
                  <a:lnTo>
                    <a:pt x="33070" y="7215"/>
                  </a:lnTo>
                  <a:lnTo>
                    <a:pt x="34369" y="3899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5"/>
            <p:cNvSpPr/>
            <p:nvPr/>
          </p:nvSpPr>
          <p:spPr>
            <a:xfrm>
              <a:off x="6640543" y="3455499"/>
              <a:ext cx="220623" cy="193449"/>
            </a:xfrm>
            <a:custGeom>
              <a:rect b="b" l="l" r="r" t="t"/>
              <a:pathLst>
                <a:path extrusionOk="0" h="2869" w="3272">
                  <a:moveTo>
                    <a:pt x="3271" y="0"/>
                  </a:moveTo>
                  <a:lnTo>
                    <a:pt x="1389" y="449"/>
                  </a:lnTo>
                  <a:lnTo>
                    <a:pt x="0" y="1882"/>
                  </a:lnTo>
                  <a:lnTo>
                    <a:pt x="0" y="2868"/>
                  </a:lnTo>
                  <a:lnTo>
                    <a:pt x="3271" y="986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5"/>
            <p:cNvSpPr/>
            <p:nvPr/>
          </p:nvSpPr>
          <p:spPr>
            <a:xfrm>
              <a:off x="4410720" y="2697144"/>
              <a:ext cx="2450450" cy="885323"/>
            </a:xfrm>
            <a:custGeom>
              <a:rect b="b" l="l" r="r" t="t"/>
              <a:pathLst>
                <a:path extrusionOk="0" h="13130" w="36342">
                  <a:moveTo>
                    <a:pt x="12771" y="0"/>
                  </a:moveTo>
                  <a:lnTo>
                    <a:pt x="1" y="7394"/>
                  </a:lnTo>
                  <a:lnTo>
                    <a:pt x="33070" y="13129"/>
                  </a:lnTo>
                  <a:lnTo>
                    <a:pt x="36341" y="11247"/>
                  </a:lnTo>
                  <a:lnTo>
                    <a:pt x="127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5"/>
            <p:cNvSpPr/>
            <p:nvPr/>
          </p:nvSpPr>
          <p:spPr>
            <a:xfrm>
              <a:off x="5220455" y="2908596"/>
              <a:ext cx="420073" cy="241795"/>
            </a:xfrm>
            <a:custGeom>
              <a:rect b="b" l="l" r="r" t="t"/>
              <a:pathLst>
                <a:path extrusionOk="0" h="3586" w="6230">
                  <a:moveTo>
                    <a:pt x="2017" y="1"/>
                  </a:moveTo>
                  <a:lnTo>
                    <a:pt x="1" y="1166"/>
                  </a:lnTo>
                  <a:lnTo>
                    <a:pt x="4168" y="3586"/>
                  </a:lnTo>
                  <a:lnTo>
                    <a:pt x="6229" y="2421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5"/>
            <p:cNvSpPr/>
            <p:nvPr/>
          </p:nvSpPr>
          <p:spPr>
            <a:xfrm>
              <a:off x="5317146" y="2929768"/>
              <a:ext cx="133034" cy="75586"/>
            </a:xfrm>
            <a:custGeom>
              <a:rect b="b" l="l" r="r" t="t"/>
              <a:pathLst>
                <a:path extrusionOk="0" h="1121" w="1973">
                  <a:moveTo>
                    <a:pt x="628" y="1"/>
                  </a:moveTo>
                  <a:lnTo>
                    <a:pt x="0" y="359"/>
                  </a:lnTo>
                  <a:lnTo>
                    <a:pt x="1300" y="1121"/>
                  </a:lnTo>
                  <a:lnTo>
                    <a:pt x="1972" y="762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5"/>
            <p:cNvSpPr/>
            <p:nvPr/>
          </p:nvSpPr>
          <p:spPr>
            <a:xfrm>
              <a:off x="2603936" y="3029493"/>
              <a:ext cx="1924718" cy="1124016"/>
            </a:xfrm>
            <a:custGeom>
              <a:rect b="b" l="l" r="r" t="t"/>
              <a:pathLst>
                <a:path extrusionOk="0" h="16670" w="28545">
                  <a:moveTo>
                    <a:pt x="26393" y="0"/>
                  </a:moveTo>
                  <a:lnTo>
                    <a:pt x="1" y="15236"/>
                  </a:lnTo>
                  <a:lnTo>
                    <a:pt x="404" y="15684"/>
                  </a:lnTo>
                  <a:lnTo>
                    <a:pt x="2241" y="16669"/>
                  </a:lnTo>
                  <a:lnTo>
                    <a:pt x="28544" y="1210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5"/>
            <p:cNvSpPr/>
            <p:nvPr/>
          </p:nvSpPr>
          <p:spPr>
            <a:xfrm>
              <a:off x="2945388" y="2830043"/>
              <a:ext cx="1791751" cy="1223742"/>
            </a:xfrm>
            <a:custGeom>
              <a:rect b="b" l="l" r="r" t="t"/>
              <a:pathLst>
                <a:path extrusionOk="0" h="18149" w="26573">
                  <a:moveTo>
                    <a:pt x="26572" y="1"/>
                  </a:moveTo>
                  <a:lnTo>
                    <a:pt x="24466" y="942"/>
                  </a:lnTo>
                  <a:lnTo>
                    <a:pt x="0" y="15102"/>
                  </a:lnTo>
                  <a:lnTo>
                    <a:pt x="0" y="16984"/>
                  </a:lnTo>
                  <a:lnTo>
                    <a:pt x="179" y="18149"/>
                  </a:lnTo>
                  <a:lnTo>
                    <a:pt x="26572" y="2913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45"/>
            <p:cNvSpPr/>
            <p:nvPr/>
          </p:nvSpPr>
          <p:spPr>
            <a:xfrm>
              <a:off x="2927250" y="2811973"/>
              <a:ext cx="1809889" cy="1045463"/>
            </a:xfrm>
            <a:custGeom>
              <a:rect b="b" l="l" r="r" t="t"/>
              <a:pathLst>
                <a:path extrusionOk="0" h="15505" w="26842">
                  <a:moveTo>
                    <a:pt x="26393" y="0"/>
                  </a:moveTo>
                  <a:lnTo>
                    <a:pt x="0" y="15235"/>
                  </a:lnTo>
                  <a:lnTo>
                    <a:pt x="179" y="15504"/>
                  </a:lnTo>
                  <a:lnTo>
                    <a:pt x="448" y="15504"/>
                  </a:lnTo>
                  <a:lnTo>
                    <a:pt x="26841" y="269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45"/>
            <p:cNvSpPr/>
            <p:nvPr/>
          </p:nvSpPr>
          <p:spPr>
            <a:xfrm>
              <a:off x="2603936" y="3839229"/>
              <a:ext cx="353590" cy="332418"/>
            </a:xfrm>
            <a:custGeom>
              <a:rect b="b" l="l" r="r" t="t"/>
              <a:pathLst>
                <a:path extrusionOk="0" h="4930" w="5244">
                  <a:moveTo>
                    <a:pt x="4795" y="0"/>
                  </a:moveTo>
                  <a:lnTo>
                    <a:pt x="4795" y="2913"/>
                  </a:lnTo>
                  <a:lnTo>
                    <a:pt x="2151" y="4436"/>
                  </a:lnTo>
                  <a:lnTo>
                    <a:pt x="1" y="3227"/>
                  </a:lnTo>
                  <a:lnTo>
                    <a:pt x="1" y="3719"/>
                  </a:lnTo>
                  <a:lnTo>
                    <a:pt x="2151" y="4929"/>
                  </a:lnTo>
                  <a:lnTo>
                    <a:pt x="5243" y="3182"/>
                  </a:lnTo>
                  <a:lnTo>
                    <a:pt x="5243" y="26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45"/>
            <p:cNvSpPr/>
            <p:nvPr/>
          </p:nvSpPr>
          <p:spPr>
            <a:xfrm>
              <a:off x="5021073" y="2313415"/>
              <a:ext cx="531801" cy="450281"/>
            </a:xfrm>
            <a:custGeom>
              <a:rect b="b" l="l" r="r" t="t"/>
              <a:pathLst>
                <a:path extrusionOk="0" h="6678" w="7887">
                  <a:moveTo>
                    <a:pt x="7887" y="0"/>
                  </a:moveTo>
                  <a:lnTo>
                    <a:pt x="0" y="3675"/>
                  </a:lnTo>
                  <a:lnTo>
                    <a:pt x="90" y="6139"/>
                  </a:lnTo>
                  <a:lnTo>
                    <a:pt x="672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45"/>
            <p:cNvSpPr/>
            <p:nvPr/>
          </p:nvSpPr>
          <p:spPr>
            <a:xfrm>
              <a:off x="4924382" y="2135137"/>
              <a:ext cx="628492" cy="459316"/>
            </a:xfrm>
            <a:custGeom>
              <a:rect b="b" l="l" r="r" t="t"/>
              <a:pathLst>
                <a:path extrusionOk="0" h="6812" w="9321">
                  <a:moveTo>
                    <a:pt x="7797" y="1"/>
                  </a:moveTo>
                  <a:lnTo>
                    <a:pt x="941" y="3361"/>
                  </a:lnTo>
                  <a:lnTo>
                    <a:pt x="0" y="4168"/>
                  </a:lnTo>
                  <a:lnTo>
                    <a:pt x="2106" y="6812"/>
                  </a:lnTo>
                  <a:lnTo>
                    <a:pt x="9321" y="2644"/>
                  </a:lnTo>
                  <a:lnTo>
                    <a:pt x="77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45"/>
            <p:cNvSpPr/>
            <p:nvPr/>
          </p:nvSpPr>
          <p:spPr>
            <a:xfrm>
              <a:off x="5033142" y="2349691"/>
              <a:ext cx="151105" cy="117863"/>
            </a:xfrm>
            <a:custGeom>
              <a:rect b="b" l="l" r="r" t="t"/>
              <a:pathLst>
                <a:path extrusionOk="0" h="1748" w="2241">
                  <a:moveTo>
                    <a:pt x="1838" y="0"/>
                  </a:moveTo>
                  <a:lnTo>
                    <a:pt x="0" y="1076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45"/>
            <p:cNvSpPr/>
            <p:nvPr/>
          </p:nvSpPr>
          <p:spPr>
            <a:xfrm>
              <a:off x="5075419" y="2452383"/>
              <a:ext cx="93724" cy="72619"/>
            </a:xfrm>
            <a:custGeom>
              <a:rect b="b" l="l" r="r" t="t"/>
              <a:pathLst>
                <a:path extrusionOk="0" h="1077" w="1390">
                  <a:moveTo>
                    <a:pt x="1166" y="1"/>
                  </a:moveTo>
                  <a:lnTo>
                    <a:pt x="1" y="673"/>
                  </a:lnTo>
                  <a:lnTo>
                    <a:pt x="270" y="1076"/>
                  </a:lnTo>
                  <a:lnTo>
                    <a:pt x="1390" y="449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45"/>
            <p:cNvSpPr/>
            <p:nvPr/>
          </p:nvSpPr>
          <p:spPr>
            <a:xfrm>
              <a:off x="4815621" y="2050583"/>
              <a:ext cx="634560" cy="365592"/>
            </a:xfrm>
            <a:custGeom>
              <a:rect b="b" l="l" r="r" t="t"/>
              <a:pathLst>
                <a:path extrusionOk="0" h="5422" w="9411">
                  <a:moveTo>
                    <a:pt x="7214" y="0"/>
                  </a:moveTo>
                  <a:lnTo>
                    <a:pt x="0" y="4167"/>
                  </a:lnTo>
                  <a:lnTo>
                    <a:pt x="359" y="5377"/>
                  </a:lnTo>
                  <a:lnTo>
                    <a:pt x="2196" y="5422"/>
                  </a:lnTo>
                  <a:lnTo>
                    <a:pt x="9410" y="1255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45"/>
            <p:cNvSpPr/>
            <p:nvPr/>
          </p:nvSpPr>
          <p:spPr>
            <a:xfrm>
              <a:off x="4594999" y="2331553"/>
              <a:ext cx="220690" cy="268968"/>
            </a:xfrm>
            <a:custGeom>
              <a:rect b="b" l="l" r="r" t="t"/>
              <a:pathLst>
                <a:path extrusionOk="0" h="3989" w="3273">
                  <a:moveTo>
                    <a:pt x="3272" y="0"/>
                  </a:moveTo>
                  <a:lnTo>
                    <a:pt x="1749" y="852"/>
                  </a:lnTo>
                  <a:lnTo>
                    <a:pt x="1" y="3988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45"/>
            <p:cNvSpPr/>
            <p:nvPr/>
          </p:nvSpPr>
          <p:spPr>
            <a:xfrm>
              <a:off x="4721897" y="2739421"/>
              <a:ext cx="344555" cy="84689"/>
            </a:xfrm>
            <a:custGeom>
              <a:rect b="b" l="l" r="r" t="t"/>
              <a:pathLst>
                <a:path extrusionOk="0" h="1256" w="5110">
                  <a:moveTo>
                    <a:pt x="3720" y="1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6" y="1255"/>
                  </a:lnTo>
                  <a:lnTo>
                    <a:pt x="5109" y="359"/>
                  </a:lnTo>
                  <a:lnTo>
                    <a:pt x="3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45"/>
            <p:cNvSpPr/>
            <p:nvPr/>
          </p:nvSpPr>
          <p:spPr>
            <a:xfrm>
              <a:off x="4773277" y="2594385"/>
              <a:ext cx="293175" cy="193449"/>
            </a:xfrm>
            <a:custGeom>
              <a:rect b="b" l="l" r="r" t="t"/>
              <a:pathLst>
                <a:path extrusionOk="0" h="2869" w="4348">
                  <a:moveTo>
                    <a:pt x="4347" y="1"/>
                  </a:moveTo>
                  <a:lnTo>
                    <a:pt x="1345" y="807"/>
                  </a:lnTo>
                  <a:lnTo>
                    <a:pt x="1" y="1614"/>
                  </a:lnTo>
                  <a:lnTo>
                    <a:pt x="1" y="2869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45"/>
            <p:cNvSpPr/>
            <p:nvPr/>
          </p:nvSpPr>
          <p:spPr>
            <a:xfrm>
              <a:off x="4700792" y="2416107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0" y="2600"/>
                  </a:lnTo>
                  <a:lnTo>
                    <a:pt x="314" y="3496"/>
                  </a:lnTo>
                  <a:lnTo>
                    <a:pt x="1076" y="4258"/>
                  </a:lnTo>
                  <a:lnTo>
                    <a:pt x="5422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45"/>
            <p:cNvSpPr/>
            <p:nvPr/>
          </p:nvSpPr>
          <p:spPr>
            <a:xfrm>
              <a:off x="4646379" y="2331553"/>
              <a:ext cx="317314" cy="284072"/>
            </a:xfrm>
            <a:custGeom>
              <a:rect b="b" l="l" r="r" t="t"/>
              <a:pathLst>
                <a:path extrusionOk="0" h="4213" w="4706">
                  <a:moveTo>
                    <a:pt x="2510" y="0"/>
                  </a:moveTo>
                  <a:lnTo>
                    <a:pt x="1" y="3585"/>
                  </a:lnTo>
                  <a:lnTo>
                    <a:pt x="449" y="4078"/>
                  </a:lnTo>
                  <a:lnTo>
                    <a:pt x="1121" y="4212"/>
                  </a:lnTo>
                  <a:lnTo>
                    <a:pt x="4706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45"/>
            <p:cNvSpPr/>
            <p:nvPr/>
          </p:nvSpPr>
          <p:spPr>
            <a:xfrm>
              <a:off x="4715896" y="2703145"/>
              <a:ext cx="57448" cy="105861"/>
            </a:xfrm>
            <a:custGeom>
              <a:rect b="b" l="l" r="r" t="t"/>
              <a:pathLst>
                <a:path extrusionOk="0" h="1570" w="852">
                  <a:moveTo>
                    <a:pt x="852" y="1"/>
                  </a:moveTo>
                  <a:lnTo>
                    <a:pt x="0" y="46"/>
                  </a:lnTo>
                  <a:lnTo>
                    <a:pt x="45" y="1300"/>
                  </a:lnTo>
                  <a:lnTo>
                    <a:pt x="314" y="1569"/>
                  </a:lnTo>
                  <a:lnTo>
                    <a:pt x="852" y="125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45"/>
            <p:cNvSpPr/>
            <p:nvPr/>
          </p:nvSpPr>
          <p:spPr>
            <a:xfrm>
              <a:off x="4667551" y="2606454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9"/>
                  </a:lnTo>
                  <a:lnTo>
                    <a:pt x="1569" y="1435"/>
                  </a:lnTo>
                  <a:lnTo>
                    <a:pt x="807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45"/>
            <p:cNvSpPr/>
            <p:nvPr/>
          </p:nvSpPr>
          <p:spPr>
            <a:xfrm>
              <a:off x="4613137" y="2573280"/>
              <a:ext cx="108828" cy="60482"/>
            </a:xfrm>
            <a:custGeom>
              <a:rect b="b" l="l" r="r" t="t"/>
              <a:pathLst>
                <a:path extrusionOk="0" h="897" w="1614">
                  <a:moveTo>
                    <a:pt x="494" y="0"/>
                  </a:moveTo>
                  <a:lnTo>
                    <a:pt x="1" y="269"/>
                  </a:lnTo>
                  <a:lnTo>
                    <a:pt x="180" y="896"/>
                  </a:lnTo>
                  <a:lnTo>
                    <a:pt x="1076" y="896"/>
                  </a:lnTo>
                  <a:lnTo>
                    <a:pt x="1614" y="627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45"/>
            <p:cNvSpPr/>
            <p:nvPr/>
          </p:nvSpPr>
          <p:spPr>
            <a:xfrm>
              <a:off x="4561825" y="2591351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0" y="449"/>
                  </a:lnTo>
                  <a:lnTo>
                    <a:pt x="0" y="1704"/>
                  </a:lnTo>
                  <a:lnTo>
                    <a:pt x="762" y="3048"/>
                  </a:lnTo>
                  <a:lnTo>
                    <a:pt x="1837" y="3675"/>
                  </a:lnTo>
                  <a:lnTo>
                    <a:pt x="2599" y="3227"/>
                  </a:lnTo>
                  <a:lnTo>
                    <a:pt x="2599" y="1973"/>
                  </a:lnTo>
                  <a:lnTo>
                    <a:pt x="1837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45"/>
            <p:cNvSpPr/>
            <p:nvPr/>
          </p:nvSpPr>
          <p:spPr>
            <a:xfrm>
              <a:off x="4289890" y="1062570"/>
              <a:ext cx="546904" cy="1414090"/>
            </a:xfrm>
            <a:custGeom>
              <a:rect b="b" l="l" r="r" t="t"/>
              <a:pathLst>
                <a:path extrusionOk="0" h="20972" w="8111">
                  <a:moveTo>
                    <a:pt x="6946" y="0"/>
                  </a:moveTo>
                  <a:lnTo>
                    <a:pt x="0" y="20523"/>
                  </a:lnTo>
                  <a:lnTo>
                    <a:pt x="762" y="20971"/>
                  </a:lnTo>
                  <a:lnTo>
                    <a:pt x="5512" y="16625"/>
                  </a:lnTo>
                  <a:lnTo>
                    <a:pt x="8111" y="404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45"/>
            <p:cNvSpPr/>
            <p:nvPr/>
          </p:nvSpPr>
          <p:spPr>
            <a:xfrm>
              <a:off x="4758173" y="962845"/>
              <a:ext cx="223657" cy="126966"/>
            </a:xfrm>
            <a:custGeom>
              <a:rect b="b" l="l" r="r" t="t"/>
              <a:pathLst>
                <a:path extrusionOk="0" h="1883" w="3317">
                  <a:moveTo>
                    <a:pt x="2555" y="1"/>
                  </a:moveTo>
                  <a:lnTo>
                    <a:pt x="1" y="1479"/>
                  </a:lnTo>
                  <a:lnTo>
                    <a:pt x="762" y="1883"/>
                  </a:lnTo>
                  <a:lnTo>
                    <a:pt x="1928" y="1659"/>
                  </a:lnTo>
                  <a:lnTo>
                    <a:pt x="3317" y="404"/>
                  </a:lnTo>
                  <a:lnTo>
                    <a:pt x="25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45"/>
            <p:cNvSpPr/>
            <p:nvPr/>
          </p:nvSpPr>
          <p:spPr>
            <a:xfrm>
              <a:off x="4341202" y="990018"/>
              <a:ext cx="640629" cy="1486642"/>
            </a:xfrm>
            <a:custGeom>
              <a:rect b="b" l="l" r="r" t="t"/>
              <a:pathLst>
                <a:path extrusionOk="0" h="22048" w="9501">
                  <a:moveTo>
                    <a:pt x="9501" y="1"/>
                  </a:moveTo>
                  <a:lnTo>
                    <a:pt x="6946" y="1480"/>
                  </a:lnTo>
                  <a:lnTo>
                    <a:pt x="1" y="22047"/>
                  </a:lnTo>
                  <a:lnTo>
                    <a:pt x="9501" y="16536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6" name="Google Shape;2596;p45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7" name="Google Shape;2597;p45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1" name="Shape 2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2" name="Google Shape;2602;p46"/>
          <p:cNvSpPr txBox="1"/>
          <p:nvPr>
            <p:ph idx="4294967295" type="title"/>
          </p:nvPr>
        </p:nvSpPr>
        <p:spPr>
          <a:xfrm>
            <a:off x="1388100" y="1630950"/>
            <a:ext cx="6367800" cy="17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would you move and what would you change to protect your farm?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6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7" name="Google Shape;2607;p47"/>
          <p:cNvSpPr txBox="1"/>
          <p:nvPr>
            <p:ph type="title"/>
          </p:nvPr>
        </p:nvSpPr>
        <p:spPr>
          <a:xfrm>
            <a:off x="713225" y="2420425"/>
            <a:ext cx="41436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</a:t>
            </a:r>
            <a:r>
              <a:rPr lang="en">
                <a:solidFill>
                  <a:schemeClr val="lt2"/>
                </a:solidFill>
              </a:rPr>
              <a:t>Demo </a:t>
            </a:r>
            <a:r>
              <a:rPr lang="en"/>
              <a:t>- Teachable Machine</a:t>
            </a:r>
            <a:endParaRPr/>
          </a:p>
        </p:txBody>
      </p:sp>
      <p:sp>
        <p:nvSpPr>
          <p:cNvPr id="2608" name="Google Shape;2608;p47"/>
          <p:cNvSpPr txBox="1"/>
          <p:nvPr>
            <p:ph idx="2" type="title"/>
          </p:nvPr>
        </p:nvSpPr>
        <p:spPr>
          <a:xfrm>
            <a:off x="713225" y="860525"/>
            <a:ext cx="16521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>
                <a:solidFill>
                  <a:schemeClr val="lt2"/>
                </a:solidFill>
              </a:rPr>
              <a:t>6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2609" name="Google Shape;2609;p47"/>
          <p:cNvGrpSpPr/>
          <p:nvPr/>
        </p:nvGrpSpPr>
        <p:grpSpPr>
          <a:xfrm>
            <a:off x="4926348" y="1266451"/>
            <a:ext cx="3920128" cy="2610585"/>
            <a:chOff x="1289641" y="962845"/>
            <a:chExt cx="5571529" cy="3710326"/>
          </a:xfrm>
        </p:grpSpPr>
        <p:sp>
          <p:nvSpPr>
            <p:cNvPr id="2610" name="Google Shape;2610;p47"/>
            <p:cNvSpPr/>
            <p:nvPr/>
          </p:nvSpPr>
          <p:spPr>
            <a:xfrm>
              <a:off x="3262634" y="1636647"/>
              <a:ext cx="1534920" cy="1350573"/>
            </a:xfrm>
            <a:custGeom>
              <a:rect b="b" l="l" r="r" t="t"/>
              <a:pathLst>
                <a:path extrusionOk="0" h="20030" w="22764">
                  <a:moveTo>
                    <a:pt x="0" y="0"/>
                  </a:moveTo>
                  <a:lnTo>
                    <a:pt x="0" y="941"/>
                  </a:lnTo>
                  <a:lnTo>
                    <a:pt x="9993" y="20030"/>
                  </a:lnTo>
                  <a:lnTo>
                    <a:pt x="22763" y="12636"/>
                  </a:lnTo>
                  <a:lnTo>
                    <a:pt x="22763" y="11695"/>
                  </a:lnTo>
                  <a:lnTo>
                    <a:pt x="21957" y="117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47"/>
            <p:cNvSpPr/>
            <p:nvPr/>
          </p:nvSpPr>
          <p:spPr>
            <a:xfrm>
              <a:off x="3262634" y="1506714"/>
              <a:ext cx="1534920" cy="1414090"/>
            </a:xfrm>
            <a:custGeom>
              <a:rect b="b" l="l" r="r" t="t"/>
              <a:pathLst>
                <a:path extrusionOk="0" h="20972" w="22764">
                  <a:moveTo>
                    <a:pt x="3316" y="0"/>
                  </a:moveTo>
                  <a:lnTo>
                    <a:pt x="0" y="1927"/>
                  </a:lnTo>
                  <a:lnTo>
                    <a:pt x="9993" y="20971"/>
                  </a:lnTo>
                  <a:lnTo>
                    <a:pt x="22763" y="13622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47"/>
            <p:cNvSpPr/>
            <p:nvPr/>
          </p:nvSpPr>
          <p:spPr>
            <a:xfrm>
              <a:off x="4392582" y="1950858"/>
              <a:ext cx="531868" cy="450213"/>
            </a:xfrm>
            <a:custGeom>
              <a:rect b="b" l="l" r="r" t="t"/>
              <a:pathLst>
                <a:path extrusionOk="0" h="6677" w="7888">
                  <a:moveTo>
                    <a:pt x="7887" y="0"/>
                  </a:moveTo>
                  <a:lnTo>
                    <a:pt x="1" y="3675"/>
                  </a:lnTo>
                  <a:lnTo>
                    <a:pt x="90" y="6139"/>
                  </a:lnTo>
                  <a:lnTo>
                    <a:pt x="673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47"/>
            <p:cNvSpPr/>
            <p:nvPr/>
          </p:nvSpPr>
          <p:spPr>
            <a:xfrm>
              <a:off x="4295891" y="1772580"/>
              <a:ext cx="628559" cy="459316"/>
            </a:xfrm>
            <a:custGeom>
              <a:rect b="b" l="l" r="r" t="t"/>
              <a:pathLst>
                <a:path extrusionOk="0" h="6812" w="9322">
                  <a:moveTo>
                    <a:pt x="7798" y="1"/>
                  </a:moveTo>
                  <a:lnTo>
                    <a:pt x="987" y="3361"/>
                  </a:lnTo>
                  <a:lnTo>
                    <a:pt x="1" y="4168"/>
                  </a:lnTo>
                  <a:lnTo>
                    <a:pt x="2107" y="6812"/>
                  </a:lnTo>
                  <a:lnTo>
                    <a:pt x="9321" y="2644"/>
                  </a:lnTo>
                  <a:lnTo>
                    <a:pt x="7798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47"/>
            <p:cNvSpPr/>
            <p:nvPr/>
          </p:nvSpPr>
          <p:spPr>
            <a:xfrm>
              <a:off x="4404651" y="1987134"/>
              <a:ext cx="151172" cy="117863"/>
            </a:xfrm>
            <a:custGeom>
              <a:rect b="b" l="l" r="r" t="t"/>
              <a:pathLst>
                <a:path extrusionOk="0" h="1748" w="2242">
                  <a:moveTo>
                    <a:pt x="1883" y="0"/>
                  </a:moveTo>
                  <a:lnTo>
                    <a:pt x="1" y="1075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47"/>
            <p:cNvSpPr/>
            <p:nvPr/>
          </p:nvSpPr>
          <p:spPr>
            <a:xfrm>
              <a:off x="4446996" y="2089826"/>
              <a:ext cx="93724" cy="72552"/>
            </a:xfrm>
            <a:custGeom>
              <a:rect b="b" l="l" r="r" t="t"/>
              <a:pathLst>
                <a:path extrusionOk="0" h="1076" w="1390">
                  <a:moveTo>
                    <a:pt x="1165" y="1"/>
                  </a:moveTo>
                  <a:lnTo>
                    <a:pt x="0" y="673"/>
                  </a:lnTo>
                  <a:lnTo>
                    <a:pt x="269" y="1076"/>
                  </a:lnTo>
                  <a:lnTo>
                    <a:pt x="1389" y="404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47"/>
            <p:cNvSpPr/>
            <p:nvPr/>
          </p:nvSpPr>
          <p:spPr>
            <a:xfrm>
              <a:off x="4187131" y="1687959"/>
              <a:ext cx="634560" cy="365659"/>
            </a:xfrm>
            <a:custGeom>
              <a:rect b="b" l="l" r="r" t="t"/>
              <a:pathLst>
                <a:path extrusionOk="0" h="5423" w="9411">
                  <a:moveTo>
                    <a:pt x="7215" y="1"/>
                  </a:moveTo>
                  <a:lnTo>
                    <a:pt x="1" y="4168"/>
                  </a:lnTo>
                  <a:lnTo>
                    <a:pt x="359" y="5378"/>
                  </a:lnTo>
                  <a:lnTo>
                    <a:pt x="2196" y="5423"/>
                  </a:lnTo>
                  <a:lnTo>
                    <a:pt x="9411" y="125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47"/>
            <p:cNvSpPr/>
            <p:nvPr/>
          </p:nvSpPr>
          <p:spPr>
            <a:xfrm>
              <a:off x="3966576" y="1968996"/>
              <a:ext cx="220623" cy="268968"/>
            </a:xfrm>
            <a:custGeom>
              <a:rect b="b" l="l" r="r" t="t"/>
              <a:pathLst>
                <a:path extrusionOk="0" h="3989" w="3272">
                  <a:moveTo>
                    <a:pt x="3272" y="0"/>
                  </a:moveTo>
                  <a:lnTo>
                    <a:pt x="1748" y="852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47"/>
            <p:cNvSpPr/>
            <p:nvPr/>
          </p:nvSpPr>
          <p:spPr>
            <a:xfrm>
              <a:off x="4093474" y="2376864"/>
              <a:ext cx="344487" cy="84689"/>
            </a:xfrm>
            <a:custGeom>
              <a:rect b="b" l="l" r="r" t="t"/>
              <a:pathLst>
                <a:path extrusionOk="0" h="1256" w="5109">
                  <a:moveTo>
                    <a:pt x="3720" y="0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5" y="1255"/>
                  </a:lnTo>
                  <a:lnTo>
                    <a:pt x="5109" y="359"/>
                  </a:lnTo>
                  <a:lnTo>
                    <a:pt x="3720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47"/>
            <p:cNvSpPr/>
            <p:nvPr/>
          </p:nvSpPr>
          <p:spPr>
            <a:xfrm>
              <a:off x="4144854" y="2231828"/>
              <a:ext cx="293107" cy="193449"/>
            </a:xfrm>
            <a:custGeom>
              <a:rect b="b" l="l" r="r" t="t"/>
              <a:pathLst>
                <a:path extrusionOk="0" h="2869" w="4347">
                  <a:moveTo>
                    <a:pt x="4347" y="1"/>
                  </a:moveTo>
                  <a:lnTo>
                    <a:pt x="1345" y="807"/>
                  </a:lnTo>
                  <a:lnTo>
                    <a:pt x="0" y="1614"/>
                  </a:lnTo>
                  <a:lnTo>
                    <a:pt x="0" y="2868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47"/>
            <p:cNvSpPr/>
            <p:nvPr/>
          </p:nvSpPr>
          <p:spPr>
            <a:xfrm>
              <a:off x="4072302" y="2053550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1" y="2600"/>
                  </a:lnTo>
                  <a:lnTo>
                    <a:pt x="315" y="3496"/>
                  </a:lnTo>
                  <a:lnTo>
                    <a:pt x="1076" y="4258"/>
                  </a:lnTo>
                  <a:lnTo>
                    <a:pt x="5423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47"/>
            <p:cNvSpPr/>
            <p:nvPr/>
          </p:nvSpPr>
          <p:spPr>
            <a:xfrm>
              <a:off x="4017955" y="1968996"/>
              <a:ext cx="317314" cy="281038"/>
            </a:xfrm>
            <a:custGeom>
              <a:rect b="b" l="l" r="r" t="t"/>
              <a:pathLst>
                <a:path extrusionOk="0" h="4168" w="4706">
                  <a:moveTo>
                    <a:pt x="2510" y="0"/>
                  </a:moveTo>
                  <a:lnTo>
                    <a:pt x="0" y="3585"/>
                  </a:lnTo>
                  <a:lnTo>
                    <a:pt x="448" y="4078"/>
                  </a:lnTo>
                  <a:lnTo>
                    <a:pt x="1121" y="4167"/>
                  </a:lnTo>
                  <a:lnTo>
                    <a:pt x="4705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4087405" y="2340588"/>
              <a:ext cx="57516" cy="105861"/>
            </a:xfrm>
            <a:custGeom>
              <a:rect b="b" l="l" r="r" t="t"/>
              <a:pathLst>
                <a:path extrusionOk="0" h="1570" w="853">
                  <a:moveTo>
                    <a:pt x="852" y="1"/>
                  </a:moveTo>
                  <a:lnTo>
                    <a:pt x="1" y="46"/>
                  </a:lnTo>
                  <a:lnTo>
                    <a:pt x="46" y="1300"/>
                  </a:lnTo>
                  <a:lnTo>
                    <a:pt x="315" y="1569"/>
                  </a:lnTo>
                  <a:lnTo>
                    <a:pt x="852" y="125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47"/>
            <p:cNvSpPr/>
            <p:nvPr/>
          </p:nvSpPr>
          <p:spPr>
            <a:xfrm>
              <a:off x="4039127" y="2243897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8"/>
                  </a:lnTo>
                  <a:lnTo>
                    <a:pt x="1568" y="1435"/>
                  </a:lnTo>
                  <a:lnTo>
                    <a:pt x="807" y="90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47"/>
            <p:cNvSpPr/>
            <p:nvPr/>
          </p:nvSpPr>
          <p:spPr>
            <a:xfrm>
              <a:off x="3984714" y="2210656"/>
              <a:ext cx="108828" cy="60550"/>
            </a:xfrm>
            <a:custGeom>
              <a:rect b="b" l="l" r="r" t="t"/>
              <a:pathLst>
                <a:path extrusionOk="0" h="898" w="1614">
                  <a:moveTo>
                    <a:pt x="493" y="1"/>
                  </a:moveTo>
                  <a:lnTo>
                    <a:pt x="0" y="270"/>
                  </a:lnTo>
                  <a:lnTo>
                    <a:pt x="180" y="897"/>
                  </a:lnTo>
                  <a:lnTo>
                    <a:pt x="1076" y="897"/>
                  </a:lnTo>
                  <a:lnTo>
                    <a:pt x="1614" y="58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47"/>
            <p:cNvSpPr/>
            <p:nvPr/>
          </p:nvSpPr>
          <p:spPr>
            <a:xfrm>
              <a:off x="3933334" y="2228794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1" y="449"/>
                  </a:lnTo>
                  <a:lnTo>
                    <a:pt x="1" y="1704"/>
                  </a:lnTo>
                  <a:lnTo>
                    <a:pt x="762" y="3048"/>
                  </a:lnTo>
                  <a:lnTo>
                    <a:pt x="1838" y="3675"/>
                  </a:lnTo>
                  <a:lnTo>
                    <a:pt x="2600" y="3227"/>
                  </a:lnTo>
                  <a:lnTo>
                    <a:pt x="2600" y="1972"/>
                  </a:lnTo>
                  <a:lnTo>
                    <a:pt x="1838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47"/>
            <p:cNvSpPr/>
            <p:nvPr/>
          </p:nvSpPr>
          <p:spPr>
            <a:xfrm>
              <a:off x="1915030" y="2645764"/>
              <a:ext cx="1806922" cy="1060567"/>
            </a:xfrm>
            <a:custGeom>
              <a:rect b="b" l="l" r="r" t="t"/>
              <a:pathLst>
                <a:path extrusionOk="0" h="15729" w="26798">
                  <a:moveTo>
                    <a:pt x="25901" y="1"/>
                  </a:moveTo>
                  <a:lnTo>
                    <a:pt x="1" y="15101"/>
                  </a:lnTo>
                  <a:lnTo>
                    <a:pt x="404" y="15729"/>
                  </a:lnTo>
                  <a:lnTo>
                    <a:pt x="26797" y="493"/>
                  </a:lnTo>
                  <a:lnTo>
                    <a:pt x="2679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47"/>
            <p:cNvSpPr/>
            <p:nvPr/>
          </p:nvSpPr>
          <p:spPr>
            <a:xfrm>
              <a:off x="1606887" y="2240931"/>
              <a:ext cx="1979065" cy="1362710"/>
            </a:xfrm>
            <a:custGeom>
              <a:rect b="b" l="l" r="r" t="t"/>
              <a:pathLst>
                <a:path extrusionOk="0" h="20210" w="29351">
                  <a:moveTo>
                    <a:pt x="26572" y="0"/>
                  </a:moveTo>
                  <a:lnTo>
                    <a:pt x="25587" y="134"/>
                  </a:lnTo>
                  <a:lnTo>
                    <a:pt x="180" y="14787"/>
                  </a:lnTo>
                  <a:lnTo>
                    <a:pt x="0" y="15235"/>
                  </a:lnTo>
                  <a:lnTo>
                    <a:pt x="2823" y="20209"/>
                  </a:lnTo>
                  <a:lnTo>
                    <a:pt x="3720" y="20209"/>
                  </a:lnTo>
                  <a:lnTo>
                    <a:pt x="29037" y="5512"/>
                  </a:lnTo>
                  <a:lnTo>
                    <a:pt x="29351" y="4884"/>
                  </a:lnTo>
                  <a:lnTo>
                    <a:pt x="265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47"/>
            <p:cNvSpPr/>
            <p:nvPr/>
          </p:nvSpPr>
          <p:spPr>
            <a:xfrm>
              <a:off x="1809304" y="2570246"/>
              <a:ext cx="1912648" cy="1102844"/>
            </a:xfrm>
            <a:custGeom>
              <a:rect b="b" l="l" r="r" t="t"/>
              <a:pathLst>
                <a:path extrusionOk="0" h="16356" w="28366">
                  <a:moveTo>
                    <a:pt x="26349" y="0"/>
                  </a:moveTo>
                  <a:lnTo>
                    <a:pt x="1" y="15235"/>
                  </a:lnTo>
                  <a:lnTo>
                    <a:pt x="807" y="15952"/>
                  </a:lnTo>
                  <a:lnTo>
                    <a:pt x="1972" y="16356"/>
                  </a:lnTo>
                  <a:lnTo>
                    <a:pt x="28365" y="1121"/>
                  </a:lnTo>
                  <a:lnTo>
                    <a:pt x="26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47"/>
            <p:cNvSpPr/>
            <p:nvPr/>
          </p:nvSpPr>
          <p:spPr>
            <a:xfrm>
              <a:off x="1606887" y="2056584"/>
              <a:ext cx="1791751" cy="1211672"/>
            </a:xfrm>
            <a:custGeom>
              <a:rect b="b" l="l" r="r" t="t"/>
              <a:pathLst>
                <a:path extrusionOk="0" h="17970" w="26573">
                  <a:moveTo>
                    <a:pt x="26124" y="1"/>
                  </a:moveTo>
                  <a:lnTo>
                    <a:pt x="0" y="15101"/>
                  </a:lnTo>
                  <a:lnTo>
                    <a:pt x="0" y="17476"/>
                  </a:lnTo>
                  <a:lnTo>
                    <a:pt x="180" y="17969"/>
                  </a:lnTo>
                  <a:lnTo>
                    <a:pt x="26572" y="2734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47"/>
            <p:cNvSpPr/>
            <p:nvPr/>
          </p:nvSpPr>
          <p:spPr>
            <a:xfrm>
              <a:off x="1588749" y="2038446"/>
              <a:ext cx="1809889" cy="1048498"/>
            </a:xfrm>
            <a:custGeom>
              <a:rect b="b" l="l" r="r" t="t"/>
              <a:pathLst>
                <a:path extrusionOk="0" h="15550" w="26842">
                  <a:moveTo>
                    <a:pt x="26393" y="1"/>
                  </a:moveTo>
                  <a:lnTo>
                    <a:pt x="1" y="15236"/>
                  </a:lnTo>
                  <a:lnTo>
                    <a:pt x="180" y="15550"/>
                  </a:lnTo>
                  <a:lnTo>
                    <a:pt x="449" y="15505"/>
                  </a:lnTo>
                  <a:lnTo>
                    <a:pt x="26841" y="270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47"/>
            <p:cNvSpPr/>
            <p:nvPr/>
          </p:nvSpPr>
          <p:spPr>
            <a:xfrm>
              <a:off x="1588749" y="3065769"/>
              <a:ext cx="353590" cy="640561"/>
            </a:xfrm>
            <a:custGeom>
              <a:rect b="b" l="l" r="r" t="t"/>
              <a:pathLst>
                <a:path extrusionOk="0" h="9500" w="5244">
                  <a:moveTo>
                    <a:pt x="1" y="0"/>
                  </a:moveTo>
                  <a:lnTo>
                    <a:pt x="1" y="3092"/>
                  </a:lnTo>
                  <a:lnTo>
                    <a:pt x="2958" y="8200"/>
                  </a:lnTo>
                  <a:lnTo>
                    <a:pt x="5243" y="9500"/>
                  </a:lnTo>
                  <a:lnTo>
                    <a:pt x="5243" y="9007"/>
                  </a:lnTo>
                  <a:lnTo>
                    <a:pt x="3272" y="7886"/>
                  </a:lnTo>
                  <a:lnTo>
                    <a:pt x="449" y="3002"/>
                  </a:lnTo>
                  <a:lnTo>
                    <a:pt x="449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47"/>
            <p:cNvSpPr/>
            <p:nvPr/>
          </p:nvSpPr>
          <p:spPr>
            <a:xfrm>
              <a:off x="5135834" y="2337554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47"/>
            <p:cNvSpPr/>
            <p:nvPr/>
          </p:nvSpPr>
          <p:spPr>
            <a:xfrm>
              <a:off x="5075419" y="2222793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4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47"/>
            <p:cNvSpPr/>
            <p:nvPr/>
          </p:nvSpPr>
          <p:spPr>
            <a:xfrm>
              <a:off x="5002935" y="2168379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1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47"/>
            <p:cNvSpPr/>
            <p:nvPr/>
          </p:nvSpPr>
          <p:spPr>
            <a:xfrm>
              <a:off x="4936451" y="2259001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47"/>
            <p:cNvSpPr/>
            <p:nvPr/>
          </p:nvSpPr>
          <p:spPr>
            <a:xfrm>
              <a:off x="5401768" y="2488659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47"/>
            <p:cNvSpPr/>
            <p:nvPr/>
          </p:nvSpPr>
          <p:spPr>
            <a:xfrm>
              <a:off x="5338318" y="2373830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47"/>
            <p:cNvSpPr/>
            <p:nvPr/>
          </p:nvSpPr>
          <p:spPr>
            <a:xfrm>
              <a:off x="5268801" y="2319483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47"/>
            <p:cNvSpPr/>
            <p:nvPr/>
          </p:nvSpPr>
          <p:spPr>
            <a:xfrm>
              <a:off x="5202317" y="2410106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944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47"/>
            <p:cNvSpPr/>
            <p:nvPr/>
          </p:nvSpPr>
          <p:spPr>
            <a:xfrm>
              <a:off x="5135834" y="2035412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47"/>
            <p:cNvSpPr/>
            <p:nvPr/>
          </p:nvSpPr>
          <p:spPr>
            <a:xfrm>
              <a:off x="5075419" y="1920651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5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47"/>
            <p:cNvSpPr/>
            <p:nvPr/>
          </p:nvSpPr>
          <p:spPr>
            <a:xfrm>
              <a:off x="5002935" y="1866237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2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47"/>
            <p:cNvSpPr/>
            <p:nvPr/>
          </p:nvSpPr>
          <p:spPr>
            <a:xfrm>
              <a:off x="4936451" y="1956859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8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47"/>
            <p:cNvSpPr/>
            <p:nvPr/>
          </p:nvSpPr>
          <p:spPr>
            <a:xfrm>
              <a:off x="5401768" y="2186517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47"/>
            <p:cNvSpPr/>
            <p:nvPr/>
          </p:nvSpPr>
          <p:spPr>
            <a:xfrm>
              <a:off x="5338318" y="2071688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47"/>
            <p:cNvSpPr/>
            <p:nvPr/>
          </p:nvSpPr>
          <p:spPr>
            <a:xfrm>
              <a:off x="5268801" y="2017341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47"/>
            <p:cNvSpPr/>
            <p:nvPr/>
          </p:nvSpPr>
          <p:spPr>
            <a:xfrm>
              <a:off x="5202317" y="2107964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899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47"/>
            <p:cNvSpPr/>
            <p:nvPr/>
          </p:nvSpPr>
          <p:spPr>
            <a:xfrm>
              <a:off x="3721882" y="2533970"/>
              <a:ext cx="661733" cy="809804"/>
            </a:xfrm>
            <a:custGeom>
              <a:rect b="b" l="l" r="r" t="t"/>
              <a:pathLst>
                <a:path extrusionOk="0" h="12010" w="9814">
                  <a:moveTo>
                    <a:pt x="2868" y="1"/>
                  </a:moveTo>
                  <a:lnTo>
                    <a:pt x="0" y="1659"/>
                  </a:lnTo>
                  <a:lnTo>
                    <a:pt x="0" y="6363"/>
                  </a:lnTo>
                  <a:lnTo>
                    <a:pt x="9813" y="12009"/>
                  </a:lnTo>
                  <a:lnTo>
                    <a:pt x="9813" y="7349"/>
                  </a:lnTo>
                  <a:lnTo>
                    <a:pt x="6946" y="2375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47"/>
            <p:cNvSpPr/>
            <p:nvPr/>
          </p:nvSpPr>
          <p:spPr>
            <a:xfrm>
              <a:off x="3776228" y="2618591"/>
              <a:ext cx="549939" cy="673803"/>
            </a:xfrm>
            <a:custGeom>
              <a:rect b="b" l="l" r="r" t="t"/>
              <a:pathLst>
                <a:path extrusionOk="0" h="9993" w="8156">
                  <a:moveTo>
                    <a:pt x="2420" y="0"/>
                  </a:moveTo>
                  <a:lnTo>
                    <a:pt x="1" y="1389"/>
                  </a:lnTo>
                  <a:lnTo>
                    <a:pt x="1" y="5288"/>
                  </a:lnTo>
                  <a:lnTo>
                    <a:pt x="8156" y="9993"/>
                  </a:lnTo>
                  <a:lnTo>
                    <a:pt x="8156" y="6094"/>
                  </a:lnTo>
                  <a:lnTo>
                    <a:pt x="5781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47"/>
            <p:cNvSpPr/>
            <p:nvPr/>
          </p:nvSpPr>
          <p:spPr>
            <a:xfrm>
              <a:off x="1942271" y="2920733"/>
              <a:ext cx="2441347" cy="1411055"/>
            </a:xfrm>
            <a:custGeom>
              <a:rect b="b" l="l" r="r" t="t"/>
              <a:pathLst>
                <a:path extrusionOk="0" h="20927" w="36207">
                  <a:moveTo>
                    <a:pt x="26393" y="0"/>
                  </a:moveTo>
                  <a:lnTo>
                    <a:pt x="0" y="15235"/>
                  </a:lnTo>
                  <a:lnTo>
                    <a:pt x="9814" y="20926"/>
                  </a:lnTo>
                  <a:lnTo>
                    <a:pt x="36206" y="5691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47"/>
            <p:cNvSpPr/>
            <p:nvPr/>
          </p:nvSpPr>
          <p:spPr>
            <a:xfrm>
              <a:off x="1963375" y="2666937"/>
              <a:ext cx="1791751" cy="1302295"/>
            </a:xfrm>
            <a:custGeom>
              <a:rect b="b" l="l" r="r" t="t"/>
              <a:pathLst>
                <a:path extrusionOk="0" h="19314" w="26573">
                  <a:moveTo>
                    <a:pt x="26573" y="0"/>
                  </a:moveTo>
                  <a:lnTo>
                    <a:pt x="25363" y="538"/>
                  </a:lnTo>
                  <a:lnTo>
                    <a:pt x="3093" y="13398"/>
                  </a:lnTo>
                  <a:lnTo>
                    <a:pt x="1" y="15101"/>
                  </a:lnTo>
                  <a:lnTo>
                    <a:pt x="1" y="19179"/>
                  </a:lnTo>
                  <a:lnTo>
                    <a:pt x="180" y="19313"/>
                  </a:lnTo>
                  <a:lnTo>
                    <a:pt x="26573" y="4078"/>
                  </a:lnTo>
                  <a:lnTo>
                    <a:pt x="26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47"/>
            <p:cNvSpPr/>
            <p:nvPr/>
          </p:nvSpPr>
          <p:spPr>
            <a:xfrm>
              <a:off x="1942271" y="2645764"/>
              <a:ext cx="1812856" cy="1048498"/>
            </a:xfrm>
            <a:custGeom>
              <a:rect b="b" l="l" r="r" t="t"/>
              <a:pathLst>
                <a:path extrusionOk="0" h="15550" w="26886">
                  <a:moveTo>
                    <a:pt x="26393" y="1"/>
                  </a:moveTo>
                  <a:lnTo>
                    <a:pt x="0" y="15236"/>
                  </a:lnTo>
                  <a:lnTo>
                    <a:pt x="493" y="15549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47"/>
            <p:cNvSpPr/>
            <p:nvPr/>
          </p:nvSpPr>
          <p:spPr>
            <a:xfrm>
              <a:off x="3504293" y="3189633"/>
              <a:ext cx="148138" cy="232692"/>
            </a:xfrm>
            <a:custGeom>
              <a:rect b="b" l="l" r="r" t="t"/>
              <a:pathLst>
                <a:path extrusionOk="0" h="3451" w="2197">
                  <a:moveTo>
                    <a:pt x="1" y="0"/>
                  </a:moveTo>
                  <a:lnTo>
                    <a:pt x="1" y="2510"/>
                  </a:lnTo>
                  <a:lnTo>
                    <a:pt x="1614" y="3451"/>
                  </a:lnTo>
                  <a:lnTo>
                    <a:pt x="2196" y="5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47"/>
            <p:cNvSpPr/>
            <p:nvPr/>
          </p:nvSpPr>
          <p:spPr>
            <a:xfrm>
              <a:off x="3613054" y="3189633"/>
              <a:ext cx="259933" cy="232692"/>
            </a:xfrm>
            <a:custGeom>
              <a:rect b="b" l="l" r="r" t="t"/>
              <a:pathLst>
                <a:path extrusionOk="0" h="3451" w="3855">
                  <a:moveTo>
                    <a:pt x="3855" y="0"/>
                  </a:moveTo>
                  <a:lnTo>
                    <a:pt x="1" y="941"/>
                  </a:lnTo>
                  <a:lnTo>
                    <a:pt x="1" y="3451"/>
                  </a:lnTo>
                  <a:lnTo>
                    <a:pt x="2286" y="3451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47"/>
            <p:cNvSpPr/>
            <p:nvPr/>
          </p:nvSpPr>
          <p:spPr>
            <a:xfrm>
              <a:off x="3767193" y="3189633"/>
              <a:ext cx="105794" cy="232692"/>
            </a:xfrm>
            <a:custGeom>
              <a:rect b="b" l="l" r="r" t="t"/>
              <a:pathLst>
                <a:path extrusionOk="0" h="3451" w="1569">
                  <a:moveTo>
                    <a:pt x="1569" y="0"/>
                  </a:moveTo>
                  <a:lnTo>
                    <a:pt x="0" y="941"/>
                  </a:lnTo>
                  <a:lnTo>
                    <a:pt x="0" y="3451"/>
                  </a:lnTo>
                  <a:lnTo>
                    <a:pt x="1569" y="2510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47"/>
            <p:cNvSpPr/>
            <p:nvPr/>
          </p:nvSpPr>
          <p:spPr>
            <a:xfrm>
              <a:off x="3504293" y="3038529"/>
              <a:ext cx="368694" cy="214622"/>
            </a:xfrm>
            <a:custGeom>
              <a:rect b="b" l="l" r="r" t="t"/>
              <a:pathLst>
                <a:path extrusionOk="0" h="3183" w="5468">
                  <a:moveTo>
                    <a:pt x="1614" y="1"/>
                  </a:moveTo>
                  <a:lnTo>
                    <a:pt x="1" y="942"/>
                  </a:lnTo>
                  <a:lnTo>
                    <a:pt x="1" y="2241"/>
                  </a:lnTo>
                  <a:lnTo>
                    <a:pt x="1614" y="3182"/>
                  </a:lnTo>
                  <a:lnTo>
                    <a:pt x="3899" y="3182"/>
                  </a:lnTo>
                  <a:lnTo>
                    <a:pt x="5468" y="2241"/>
                  </a:lnTo>
                  <a:lnTo>
                    <a:pt x="5468" y="942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47"/>
            <p:cNvSpPr/>
            <p:nvPr/>
          </p:nvSpPr>
          <p:spPr>
            <a:xfrm>
              <a:off x="3528500" y="3159426"/>
              <a:ext cx="126966" cy="72552"/>
            </a:xfrm>
            <a:custGeom>
              <a:rect b="b" l="l" r="r" t="t"/>
              <a:pathLst>
                <a:path extrusionOk="0" h="1076" w="1883">
                  <a:moveTo>
                    <a:pt x="0" y="0"/>
                  </a:moveTo>
                  <a:lnTo>
                    <a:pt x="0" y="269"/>
                  </a:lnTo>
                  <a:lnTo>
                    <a:pt x="1389" y="1076"/>
                  </a:lnTo>
                  <a:lnTo>
                    <a:pt x="1882" y="5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47"/>
            <p:cNvSpPr/>
            <p:nvPr/>
          </p:nvSpPr>
          <p:spPr>
            <a:xfrm>
              <a:off x="3622157" y="3159426"/>
              <a:ext cx="226691" cy="72552"/>
            </a:xfrm>
            <a:custGeom>
              <a:rect b="b" l="l" r="r" t="t"/>
              <a:pathLst>
                <a:path extrusionOk="0" h="1076" w="3362">
                  <a:moveTo>
                    <a:pt x="3361" y="0"/>
                  </a:moveTo>
                  <a:lnTo>
                    <a:pt x="0" y="807"/>
                  </a:lnTo>
                  <a:lnTo>
                    <a:pt x="0" y="1076"/>
                  </a:lnTo>
                  <a:lnTo>
                    <a:pt x="1972" y="1076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47"/>
            <p:cNvSpPr/>
            <p:nvPr/>
          </p:nvSpPr>
          <p:spPr>
            <a:xfrm>
              <a:off x="3755056" y="3159426"/>
              <a:ext cx="93792" cy="72552"/>
            </a:xfrm>
            <a:custGeom>
              <a:rect b="b" l="l" r="r" t="t"/>
              <a:pathLst>
                <a:path extrusionOk="0" h="1076" w="1391">
                  <a:moveTo>
                    <a:pt x="1390" y="0"/>
                  </a:moveTo>
                  <a:lnTo>
                    <a:pt x="1" y="807"/>
                  </a:lnTo>
                  <a:lnTo>
                    <a:pt x="1" y="1076"/>
                  </a:lnTo>
                  <a:lnTo>
                    <a:pt x="1390" y="269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47"/>
            <p:cNvSpPr/>
            <p:nvPr/>
          </p:nvSpPr>
          <p:spPr>
            <a:xfrm>
              <a:off x="3528500" y="3029493"/>
              <a:ext cx="320348" cy="184347"/>
            </a:xfrm>
            <a:custGeom>
              <a:rect b="b" l="l" r="r" t="t"/>
              <a:pathLst>
                <a:path extrusionOk="0" h="2734" w="4751">
                  <a:moveTo>
                    <a:pt x="1389" y="0"/>
                  </a:moveTo>
                  <a:lnTo>
                    <a:pt x="0" y="807"/>
                  </a:lnTo>
                  <a:lnTo>
                    <a:pt x="0" y="1927"/>
                  </a:lnTo>
                  <a:lnTo>
                    <a:pt x="1389" y="2734"/>
                  </a:lnTo>
                  <a:lnTo>
                    <a:pt x="3361" y="2734"/>
                  </a:lnTo>
                  <a:lnTo>
                    <a:pt x="4750" y="1927"/>
                  </a:lnTo>
                  <a:lnTo>
                    <a:pt x="4750" y="807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47"/>
            <p:cNvSpPr/>
            <p:nvPr/>
          </p:nvSpPr>
          <p:spPr>
            <a:xfrm>
              <a:off x="3604019" y="3077839"/>
              <a:ext cx="148138" cy="93724"/>
            </a:xfrm>
            <a:custGeom>
              <a:rect b="b" l="l" r="r" t="t"/>
              <a:pathLst>
                <a:path extrusionOk="0" h="1390" w="2197">
                  <a:moveTo>
                    <a:pt x="1479" y="0"/>
                  </a:moveTo>
                  <a:lnTo>
                    <a:pt x="0" y="672"/>
                  </a:lnTo>
                  <a:lnTo>
                    <a:pt x="1255" y="1389"/>
                  </a:lnTo>
                  <a:lnTo>
                    <a:pt x="2196" y="40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47"/>
            <p:cNvSpPr/>
            <p:nvPr/>
          </p:nvSpPr>
          <p:spPr>
            <a:xfrm>
              <a:off x="3604019" y="3035494"/>
              <a:ext cx="30275" cy="96758"/>
            </a:xfrm>
            <a:custGeom>
              <a:rect b="b" l="l" r="r" t="t"/>
              <a:pathLst>
                <a:path extrusionOk="0" h="1435" w="449">
                  <a:moveTo>
                    <a:pt x="0" y="1"/>
                  </a:moveTo>
                  <a:lnTo>
                    <a:pt x="0" y="1300"/>
                  </a:lnTo>
                  <a:lnTo>
                    <a:pt x="269" y="1435"/>
                  </a:lnTo>
                  <a:lnTo>
                    <a:pt x="449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47"/>
            <p:cNvSpPr/>
            <p:nvPr/>
          </p:nvSpPr>
          <p:spPr>
            <a:xfrm>
              <a:off x="3604019" y="2981148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1" y="0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47"/>
            <p:cNvSpPr/>
            <p:nvPr/>
          </p:nvSpPr>
          <p:spPr>
            <a:xfrm>
              <a:off x="3628158" y="2972045"/>
              <a:ext cx="51447" cy="30342"/>
            </a:xfrm>
            <a:custGeom>
              <a:rect b="b" l="l" r="r" t="t"/>
              <a:pathLst>
                <a:path extrusionOk="0" h="450" w="763">
                  <a:moveTo>
                    <a:pt x="539" y="1"/>
                  </a:moveTo>
                  <a:lnTo>
                    <a:pt x="1" y="315"/>
                  </a:lnTo>
                  <a:lnTo>
                    <a:pt x="270" y="449"/>
                  </a:lnTo>
                  <a:lnTo>
                    <a:pt x="763" y="1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47"/>
            <p:cNvSpPr/>
            <p:nvPr/>
          </p:nvSpPr>
          <p:spPr>
            <a:xfrm>
              <a:off x="3622157" y="2981148"/>
              <a:ext cx="84622" cy="151105"/>
            </a:xfrm>
            <a:custGeom>
              <a:rect b="b" l="l" r="r" t="t"/>
              <a:pathLst>
                <a:path extrusionOk="0" h="2241" w="1255">
                  <a:moveTo>
                    <a:pt x="852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2241"/>
                  </a:lnTo>
                  <a:lnTo>
                    <a:pt x="1255" y="1479"/>
                  </a:lnTo>
                  <a:lnTo>
                    <a:pt x="1255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47"/>
            <p:cNvSpPr/>
            <p:nvPr/>
          </p:nvSpPr>
          <p:spPr>
            <a:xfrm>
              <a:off x="3770227" y="2748524"/>
              <a:ext cx="27241" cy="51380"/>
            </a:xfrm>
            <a:custGeom>
              <a:rect b="b" l="l" r="r" t="t"/>
              <a:pathLst>
                <a:path extrusionOk="0" h="762" w="404">
                  <a:moveTo>
                    <a:pt x="0" y="0"/>
                  </a:moveTo>
                  <a:lnTo>
                    <a:pt x="0" y="627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47"/>
            <p:cNvSpPr/>
            <p:nvPr/>
          </p:nvSpPr>
          <p:spPr>
            <a:xfrm>
              <a:off x="3770227" y="2694110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24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47"/>
            <p:cNvSpPr/>
            <p:nvPr/>
          </p:nvSpPr>
          <p:spPr>
            <a:xfrm>
              <a:off x="3794366" y="2685075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0" y="314"/>
                  </a:lnTo>
                  <a:lnTo>
                    <a:pt x="225" y="448"/>
                  </a:lnTo>
                  <a:lnTo>
                    <a:pt x="762" y="13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47"/>
            <p:cNvSpPr/>
            <p:nvPr/>
          </p:nvSpPr>
          <p:spPr>
            <a:xfrm>
              <a:off x="3785331" y="2694110"/>
              <a:ext cx="84622" cy="120898"/>
            </a:xfrm>
            <a:custGeom>
              <a:rect b="b" l="l" r="r" t="t"/>
              <a:pathLst>
                <a:path extrusionOk="0" h="1793" w="1255">
                  <a:moveTo>
                    <a:pt x="896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79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7"/>
            <p:cNvSpPr/>
            <p:nvPr/>
          </p:nvSpPr>
          <p:spPr>
            <a:xfrm>
              <a:off x="3830642" y="2814940"/>
              <a:ext cx="51380" cy="9170"/>
            </a:xfrm>
            <a:custGeom>
              <a:rect b="b" l="l" r="r" t="t"/>
              <a:pathLst>
                <a:path extrusionOk="0" h="136" w="762">
                  <a:moveTo>
                    <a:pt x="0" y="1"/>
                  </a:moveTo>
                  <a:lnTo>
                    <a:pt x="135" y="46"/>
                  </a:lnTo>
                  <a:lnTo>
                    <a:pt x="359" y="135"/>
                  </a:lnTo>
                  <a:lnTo>
                    <a:pt x="583" y="46"/>
                  </a:lnTo>
                  <a:lnTo>
                    <a:pt x="762" y="1"/>
                  </a:lnTo>
                  <a:lnTo>
                    <a:pt x="583" y="1"/>
                  </a:lnTo>
                  <a:lnTo>
                    <a:pt x="35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7"/>
            <p:cNvSpPr/>
            <p:nvPr/>
          </p:nvSpPr>
          <p:spPr>
            <a:xfrm>
              <a:off x="3818505" y="2805904"/>
              <a:ext cx="72619" cy="15171"/>
            </a:xfrm>
            <a:custGeom>
              <a:rect b="b" l="l" r="r" t="t"/>
              <a:pathLst>
                <a:path extrusionOk="0" h="225" w="1077">
                  <a:moveTo>
                    <a:pt x="225" y="0"/>
                  </a:moveTo>
                  <a:lnTo>
                    <a:pt x="1" y="45"/>
                  </a:lnTo>
                  <a:lnTo>
                    <a:pt x="180" y="135"/>
                  </a:lnTo>
                  <a:lnTo>
                    <a:pt x="539" y="224"/>
                  </a:lnTo>
                  <a:lnTo>
                    <a:pt x="942" y="135"/>
                  </a:lnTo>
                  <a:lnTo>
                    <a:pt x="1076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47"/>
            <p:cNvSpPr/>
            <p:nvPr/>
          </p:nvSpPr>
          <p:spPr>
            <a:xfrm>
              <a:off x="3800435" y="2769628"/>
              <a:ext cx="108828" cy="45379"/>
            </a:xfrm>
            <a:custGeom>
              <a:rect b="b" l="l" r="r" t="t"/>
              <a:pathLst>
                <a:path extrusionOk="0" h="673" w="1614">
                  <a:moveTo>
                    <a:pt x="0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673"/>
                  </a:lnTo>
                  <a:lnTo>
                    <a:pt x="1344" y="583"/>
                  </a:lnTo>
                  <a:lnTo>
                    <a:pt x="1568" y="270"/>
                  </a:lnTo>
                  <a:lnTo>
                    <a:pt x="1613" y="1"/>
                  </a:lnTo>
                  <a:lnTo>
                    <a:pt x="1434" y="46"/>
                  </a:lnTo>
                  <a:lnTo>
                    <a:pt x="1165" y="314"/>
                  </a:lnTo>
                  <a:lnTo>
                    <a:pt x="493" y="314"/>
                  </a:lnTo>
                  <a:lnTo>
                    <a:pt x="224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47"/>
            <p:cNvSpPr/>
            <p:nvPr/>
          </p:nvSpPr>
          <p:spPr>
            <a:xfrm>
              <a:off x="3800435" y="2751490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1"/>
                  </a:moveTo>
                  <a:lnTo>
                    <a:pt x="0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89" y="583"/>
                  </a:lnTo>
                  <a:lnTo>
                    <a:pt x="1613" y="270"/>
                  </a:lnTo>
                  <a:lnTo>
                    <a:pt x="1568" y="1"/>
                  </a:lnTo>
                  <a:lnTo>
                    <a:pt x="1389" y="46"/>
                  </a:lnTo>
                  <a:lnTo>
                    <a:pt x="1076" y="270"/>
                  </a:lnTo>
                  <a:lnTo>
                    <a:pt x="583" y="270"/>
                  </a:lnTo>
                  <a:lnTo>
                    <a:pt x="224" y="4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47"/>
            <p:cNvSpPr/>
            <p:nvPr/>
          </p:nvSpPr>
          <p:spPr>
            <a:xfrm>
              <a:off x="3803401" y="2721283"/>
              <a:ext cx="102827" cy="57516"/>
            </a:xfrm>
            <a:custGeom>
              <a:rect b="b" l="l" r="r" t="t"/>
              <a:pathLst>
                <a:path extrusionOk="0" h="853" w="1525">
                  <a:moveTo>
                    <a:pt x="404" y="1"/>
                  </a:moveTo>
                  <a:lnTo>
                    <a:pt x="225" y="135"/>
                  </a:lnTo>
                  <a:lnTo>
                    <a:pt x="1" y="449"/>
                  </a:lnTo>
                  <a:lnTo>
                    <a:pt x="225" y="718"/>
                  </a:lnTo>
                  <a:lnTo>
                    <a:pt x="763" y="852"/>
                  </a:lnTo>
                  <a:lnTo>
                    <a:pt x="1300" y="718"/>
                  </a:lnTo>
                  <a:lnTo>
                    <a:pt x="1524" y="449"/>
                  </a:lnTo>
                  <a:lnTo>
                    <a:pt x="1300" y="135"/>
                  </a:lnTo>
                  <a:lnTo>
                    <a:pt x="1166" y="1"/>
                  </a:lnTo>
                  <a:lnTo>
                    <a:pt x="1166" y="90"/>
                  </a:lnTo>
                  <a:lnTo>
                    <a:pt x="1166" y="270"/>
                  </a:lnTo>
                  <a:lnTo>
                    <a:pt x="987" y="494"/>
                  </a:lnTo>
                  <a:lnTo>
                    <a:pt x="583" y="494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685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47"/>
            <p:cNvSpPr/>
            <p:nvPr/>
          </p:nvSpPr>
          <p:spPr>
            <a:xfrm>
              <a:off x="3818505" y="2718249"/>
              <a:ext cx="75654" cy="39378"/>
            </a:xfrm>
            <a:custGeom>
              <a:rect b="b" l="l" r="r" t="t"/>
              <a:pathLst>
                <a:path extrusionOk="0" h="584" w="1122">
                  <a:moveTo>
                    <a:pt x="315" y="1"/>
                  </a:moveTo>
                  <a:lnTo>
                    <a:pt x="180" y="46"/>
                  </a:lnTo>
                  <a:lnTo>
                    <a:pt x="1" y="270"/>
                  </a:lnTo>
                  <a:lnTo>
                    <a:pt x="180" y="494"/>
                  </a:lnTo>
                  <a:lnTo>
                    <a:pt x="539" y="583"/>
                  </a:lnTo>
                  <a:lnTo>
                    <a:pt x="942" y="494"/>
                  </a:lnTo>
                  <a:lnTo>
                    <a:pt x="1121" y="270"/>
                  </a:lnTo>
                  <a:lnTo>
                    <a:pt x="942" y="46"/>
                  </a:lnTo>
                  <a:lnTo>
                    <a:pt x="763" y="1"/>
                  </a:lnTo>
                  <a:lnTo>
                    <a:pt x="763" y="1"/>
                  </a:lnTo>
                  <a:lnTo>
                    <a:pt x="808" y="46"/>
                  </a:lnTo>
                  <a:lnTo>
                    <a:pt x="763" y="135"/>
                  </a:lnTo>
                  <a:lnTo>
                    <a:pt x="628" y="225"/>
                  </a:lnTo>
                  <a:lnTo>
                    <a:pt x="494" y="225"/>
                  </a:lnTo>
                  <a:lnTo>
                    <a:pt x="315" y="135"/>
                  </a:lnTo>
                  <a:lnTo>
                    <a:pt x="315" y="4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7"/>
            <p:cNvSpPr/>
            <p:nvPr/>
          </p:nvSpPr>
          <p:spPr>
            <a:xfrm>
              <a:off x="3833609" y="2718249"/>
              <a:ext cx="42412" cy="21240"/>
            </a:xfrm>
            <a:custGeom>
              <a:rect b="b" l="l" r="r" t="t"/>
              <a:pathLst>
                <a:path extrusionOk="0" h="315" w="629">
                  <a:moveTo>
                    <a:pt x="91" y="1"/>
                  </a:moveTo>
                  <a:lnTo>
                    <a:pt x="1" y="135"/>
                  </a:lnTo>
                  <a:lnTo>
                    <a:pt x="91" y="270"/>
                  </a:lnTo>
                  <a:lnTo>
                    <a:pt x="315" y="315"/>
                  </a:lnTo>
                  <a:lnTo>
                    <a:pt x="539" y="270"/>
                  </a:lnTo>
                  <a:lnTo>
                    <a:pt x="628" y="135"/>
                  </a:lnTo>
                  <a:lnTo>
                    <a:pt x="539" y="1"/>
                  </a:lnTo>
                  <a:lnTo>
                    <a:pt x="449" y="1"/>
                  </a:lnTo>
                  <a:lnTo>
                    <a:pt x="449" y="46"/>
                  </a:lnTo>
                  <a:lnTo>
                    <a:pt x="449" y="91"/>
                  </a:lnTo>
                  <a:lnTo>
                    <a:pt x="225" y="91"/>
                  </a:lnTo>
                  <a:lnTo>
                    <a:pt x="180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47"/>
            <p:cNvSpPr/>
            <p:nvPr/>
          </p:nvSpPr>
          <p:spPr>
            <a:xfrm>
              <a:off x="3842711" y="2715282"/>
              <a:ext cx="24206" cy="12137"/>
            </a:xfrm>
            <a:custGeom>
              <a:rect b="b" l="l" r="r" t="t"/>
              <a:pathLst>
                <a:path extrusionOk="0" h="180" w="359">
                  <a:moveTo>
                    <a:pt x="180" y="0"/>
                  </a:moveTo>
                  <a:lnTo>
                    <a:pt x="45" y="45"/>
                  </a:lnTo>
                  <a:lnTo>
                    <a:pt x="0" y="90"/>
                  </a:lnTo>
                  <a:lnTo>
                    <a:pt x="45" y="179"/>
                  </a:lnTo>
                  <a:lnTo>
                    <a:pt x="314" y="179"/>
                  </a:lnTo>
                  <a:lnTo>
                    <a:pt x="359" y="90"/>
                  </a:lnTo>
                  <a:lnTo>
                    <a:pt x="31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47"/>
            <p:cNvSpPr/>
            <p:nvPr/>
          </p:nvSpPr>
          <p:spPr>
            <a:xfrm>
              <a:off x="3661399" y="3098944"/>
              <a:ext cx="51447" cy="6136"/>
            </a:xfrm>
            <a:custGeom>
              <a:rect b="b" l="l" r="r" t="t"/>
              <a:pathLst>
                <a:path extrusionOk="0" h="91" w="763">
                  <a:moveTo>
                    <a:pt x="1" y="1"/>
                  </a:moveTo>
                  <a:lnTo>
                    <a:pt x="180" y="46"/>
                  </a:lnTo>
                  <a:lnTo>
                    <a:pt x="404" y="91"/>
                  </a:lnTo>
                  <a:lnTo>
                    <a:pt x="628" y="46"/>
                  </a:lnTo>
                  <a:lnTo>
                    <a:pt x="763" y="1"/>
                  </a:lnTo>
                  <a:lnTo>
                    <a:pt x="628" y="1"/>
                  </a:lnTo>
                  <a:lnTo>
                    <a:pt x="404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47"/>
            <p:cNvSpPr/>
            <p:nvPr/>
          </p:nvSpPr>
          <p:spPr>
            <a:xfrm>
              <a:off x="3652364" y="3089908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0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897" y="13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7"/>
            <p:cNvSpPr/>
            <p:nvPr/>
          </p:nvSpPr>
          <p:spPr>
            <a:xfrm>
              <a:off x="3634226" y="3050598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1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45" y="583"/>
                  </a:lnTo>
                  <a:lnTo>
                    <a:pt x="1524" y="270"/>
                  </a:lnTo>
                  <a:lnTo>
                    <a:pt x="1614" y="1"/>
                  </a:lnTo>
                  <a:lnTo>
                    <a:pt x="1390" y="46"/>
                  </a:lnTo>
                  <a:lnTo>
                    <a:pt x="1121" y="359"/>
                  </a:lnTo>
                  <a:lnTo>
                    <a:pt x="449" y="359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7"/>
            <p:cNvSpPr/>
            <p:nvPr/>
          </p:nvSpPr>
          <p:spPr>
            <a:xfrm>
              <a:off x="3634226" y="3032528"/>
              <a:ext cx="108828" cy="51380"/>
            </a:xfrm>
            <a:custGeom>
              <a:rect b="b" l="l" r="r" t="t"/>
              <a:pathLst>
                <a:path extrusionOk="0" h="762" w="1614">
                  <a:moveTo>
                    <a:pt x="45" y="0"/>
                  </a:moveTo>
                  <a:lnTo>
                    <a:pt x="1" y="269"/>
                  </a:lnTo>
                  <a:lnTo>
                    <a:pt x="225" y="627"/>
                  </a:lnTo>
                  <a:lnTo>
                    <a:pt x="807" y="762"/>
                  </a:lnTo>
                  <a:lnTo>
                    <a:pt x="1345" y="627"/>
                  </a:lnTo>
                  <a:lnTo>
                    <a:pt x="1614" y="269"/>
                  </a:lnTo>
                  <a:lnTo>
                    <a:pt x="1524" y="0"/>
                  </a:lnTo>
                  <a:lnTo>
                    <a:pt x="1390" y="45"/>
                  </a:lnTo>
                  <a:lnTo>
                    <a:pt x="1031" y="314"/>
                  </a:lnTo>
                  <a:lnTo>
                    <a:pt x="538" y="314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47"/>
            <p:cNvSpPr/>
            <p:nvPr/>
          </p:nvSpPr>
          <p:spPr>
            <a:xfrm>
              <a:off x="3637260" y="3005287"/>
              <a:ext cx="99793" cy="57516"/>
            </a:xfrm>
            <a:custGeom>
              <a:rect b="b" l="l" r="r" t="t"/>
              <a:pathLst>
                <a:path extrusionOk="0" h="853" w="1480">
                  <a:moveTo>
                    <a:pt x="359" y="1"/>
                  </a:moveTo>
                  <a:lnTo>
                    <a:pt x="224" y="90"/>
                  </a:lnTo>
                  <a:lnTo>
                    <a:pt x="0" y="404"/>
                  </a:lnTo>
                  <a:lnTo>
                    <a:pt x="224" y="718"/>
                  </a:lnTo>
                  <a:lnTo>
                    <a:pt x="762" y="852"/>
                  </a:lnTo>
                  <a:lnTo>
                    <a:pt x="1300" y="718"/>
                  </a:lnTo>
                  <a:lnTo>
                    <a:pt x="1479" y="404"/>
                  </a:lnTo>
                  <a:lnTo>
                    <a:pt x="1300" y="90"/>
                  </a:lnTo>
                  <a:lnTo>
                    <a:pt x="1121" y="1"/>
                  </a:lnTo>
                  <a:lnTo>
                    <a:pt x="1165" y="90"/>
                  </a:lnTo>
                  <a:lnTo>
                    <a:pt x="1165" y="270"/>
                  </a:lnTo>
                  <a:lnTo>
                    <a:pt x="941" y="449"/>
                  </a:lnTo>
                  <a:lnTo>
                    <a:pt x="538" y="449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7"/>
            <p:cNvSpPr/>
            <p:nvPr/>
          </p:nvSpPr>
          <p:spPr>
            <a:xfrm>
              <a:off x="3649330" y="3002320"/>
              <a:ext cx="75586" cy="39310"/>
            </a:xfrm>
            <a:custGeom>
              <a:rect b="b" l="l" r="r" t="t"/>
              <a:pathLst>
                <a:path extrusionOk="0" h="583" w="1121">
                  <a:moveTo>
                    <a:pt x="807" y="0"/>
                  </a:moveTo>
                  <a:lnTo>
                    <a:pt x="807" y="45"/>
                  </a:lnTo>
                  <a:lnTo>
                    <a:pt x="807" y="134"/>
                  </a:lnTo>
                  <a:lnTo>
                    <a:pt x="628" y="224"/>
                  </a:lnTo>
                  <a:lnTo>
                    <a:pt x="494" y="224"/>
                  </a:lnTo>
                  <a:lnTo>
                    <a:pt x="359" y="134"/>
                  </a:lnTo>
                  <a:lnTo>
                    <a:pt x="314" y="45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180" y="45"/>
                  </a:lnTo>
                  <a:lnTo>
                    <a:pt x="1" y="269"/>
                  </a:lnTo>
                  <a:lnTo>
                    <a:pt x="180" y="493"/>
                  </a:lnTo>
                  <a:lnTo>
                    <a:pt x="583" y="583"/>
                  </a:lnTo>
                  <a:lnTo>
                    <a:pt x="942" y="493"/>
                  </a:lnTo>
                  <a:lnTo>
                    <a:pt x="1121" y="269"/>
                  </a:lnTo>
                  <a:lnTo>
                    <a:pt x="942" y="45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47"/>
            <p:cNvSpPr/>
            <p:nvPr/>
          </p:nvSpPr>
          <p:spPr>
            <a:xfrm>
              <a:off x="3667468" y="2999286"/>
              <a:ext cx="42344" cy="21172"/>
            </a:xfrm>
            <a:custGeom>
              <a:rect b="b" l="l" r="r" t="t"/>
              <a:pathLst>
                <a:path extrusionOk="0" h="314" w="628">
                  <a:moveTo>
                    <a:pt x="180" y="0"/>
                  </a:moveTo>
                  <a:lnTo>
                    <a:pt x="90" y="45"/>
                  </a:ln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45"/>
                  </a:lnTo>
                  <a:lnTo>
                    <a:pt x="449" y="0"/>
                  </a:lnTo>
                  <a:lnTo>
                    <a:pt x="449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25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7"/>
            <p:cNvSpPr/>
            <p:nvPr/>
          </p:nvSpPr>
          <p:spPr>
            <a:xfrm>
              <a:off x="3676503" y="2996252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0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4"/>
                  </a:lnTo>
                  <a:lnTo>
                    <a:pt x="315" y="180"/>
                  </a:lnTo>
                  <a:lnTo>
                    <a:pt x="359" y="135"/>
                  </a:lnTo>
                  <a:lnTo>
                    <a:pt x="315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7"/>
            <p:cNvSpPr/>
            <p:nvPr/>
          </p:nvSpPr>
          <p:spPr>
            <a:xfrm>
              <a:off x="3700709" y="2796802"/>
              <a:ext cx="151105" cy="229725"/>
            </a:xfrm>
            <a:custGeom>
              <a:rect b="b" l="l" r="r" t="t"/>
              <a:pathLst>
                <a:path extrusionOk="0" h="3407" w="2241">
                  <a:moveTo>
                    <a:pt x="1838" y="1"/>
                  </a:moveTo>
                  <a:lnTo>
                    <a:pt x="1569" y="225"/>
                  </a:lnTo>
                  <a:lnTo>
                    <a:pt x="0" y="3182"/>
                  </a:lnTo>
                  <a:lnTo>
                    <a:pt x="359" y="3406"/>
                  </a:lnTo>
                  <a:lnTo>
                    <a:pt x="2241" y="583"/>
                  </a:lnTo>
                  <a:lnTo>
                    <a:pt x="2196" y="22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47"/>
            <p:cNvSpPr/>
            <p:nvPr/>
          </p:nvSpPr>
          <p:spPr>
            <a:xfrm>
              <a:off x="3679537" y="2787766"/>
              <a:ext cx="145104" cy="223657"/>
            </a:xfrm>
            <a:custGeom>
              <a:rect b="b" l="l" r="r" t="t"/>
              <a:pathLst>
                <a:path extrusionOk="0" h="3317" w="2152">
                  <a:moveTo>
                    <a:pt x="1838" y="1"/>
                  </a:moveTo>
                  <a:lnTo>
                    <a:pt x="1" y="3137"/>
                  </a:lnTo>
                  <a:lnTo>
                    <a:pt x="314" y="3316"/>
                  </a:lnTo>
                  <a:lnTo>
                    <a:pt x="2152" y="13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47"/>
            <p:cNvSpPr/>
            <p:nvPr/>
          </p:nvSpPr>
          <p:spPr>
            <a:xfrm>
              <a:off x="3724848" y="2811973"/>
              <a:ext cx="142070" cy="223590"/>
            </a:xfrm>
            <a:custGeom>
              <a:rect b="b" l="l" r="r" t="t"/>
              <a:pathLst>
                <a:path extrusionOk="0" h="3316" w="2107">
                  <a:moveTo>
                    <a:pt x="1838" y="0"/>
                  </a:moveTo>
                  <a:lnTo>
                    <a:pt x="1" y="3181"/>
                  </a:lnTo>
                  <a:lnTo>
                    <a:pt x="270" y="3316"/>
                  </a:lnTo>
                  <a:lnTo>
                    <a:pt x="2107" y="1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47"/>
            <p:cNvSpPr/>
            <p:nvPr/>
          </p:nvSpPr>
          <p:spPr>
            <a:xfrm>
              <a:off x="3631192" y="2663902"/>
              <a:ext cx="205519" cy="126966"/>
            </a:xfrm>
            <a:custGeom>
              <a:rect b="b" l="l" r="r" t="t"/>
              <a:pathLst>
                <a:path extrusionOk="0" h="1883" w="3048">
                  <a:moveTo>
                    <a:pt x="359" y="0"/>
                  </a:moveTo>
                  <a:lnTo>
                    <a:pt x="1" y="314"/>
                  </a:lnTo>
                  <a:lnTo>
                    <a:pt x="2734" y="1882"/>
                  </a:lnTo>
                  <a:lnTo>
                    <a:pt x="3048" y="1703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47"/>
            <p:cNvSpPr/>
            <p:nvPr/>
          </p:nvSpPr>
          <p:spPr>
            <a:xfrm>
              <a:off x="3655398" y="2618591"/>
              <a:ext cx="199451" cy="160208"/>
            </a:xfrm>
            <a:custGeom>
              <a:rect b="b" l="l" r="r" t="t"/>
              <a:pathLst>
                <a:path extrusionOk="0" h="2376" w="2958">
                  <a:moveTo>
                    <a:pt x="224" y="0"/>
                  </a:moveTo>
                  <a:lnTo>
                    <a:pt x="0" y="807"/>
                  </a:lnTo>
                  <a:lnTo>
                    <a:pt x="2689" y="2375"/>
                  </a:lnTo>
                  <a:lnTo>
                    <a:pt x="2958" y="1972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7"/>
            <p:cNvSpPr/>
            <p:nvPr/>
          </p:nvSpPr>
          <p:spPr>
            <a:xfrm>
              <a:off x="3670502" y="2618591"/>
              <a:ext cx="184347" cy="132967"/>
            </a:xfrm>
            <a:custGeom>
              <a:rect b="b" l="l" r="r" t="t"/>
              <a:pathLst>
                <a:path extrusionOk="0" h="1972" w="2734">
                  <a:moveTo>
                    <a:pt x="0" y="0"/>
                  </a:moveTo>
                  <a:lnTo>
                    <a:pt x="0" y="404"/>
                  </a:lnTo>
                  <a:lnTo>
                    <a:pt x="2734" y="1972"/>
                  </a:lnTo>
                  <a:lnTo>
                    <a:pt x="2734" y="1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7"/>
            <p:cNvSpPr/>
            <p:nvPr/>
          </p:nvSpPr>
          <p:spPr>
            <a:xfrm>
              <a:off x="3610087" y="2603487"/>
              <a:ext cx="60482" cy="81655"/>
            </a:xfrm>
            <a:custGeom>
              <a:rect b="b" l="l" r="r" t="t"/>
              <a:pathLst>
                <a:path extrusionOk="0" h="1211" w="897">
                  <a:moveTo>
                    <a:pt x="538" y="0"/>
                  </a:moveTo>
                  <a:lnTo>
                    <a:pt x="224" y="224"/>
                  </a:lnTo>
                  <a:lnTo>
                    <a:pt x="0" y="628"/>
                  </a:lnTo>
                  <a:lnTo>
                    <a:pt x="0" y="1031"/>
                  </a:lnTo>
                  <a:lnTo>
                    <a:pt x="314" y="1210"/>
                  </a:lnTo>
                  <a:lnTo>
                    <a:pt x="672" y="1031"/>
                  </a:lnTo>
                  <a:lnTo>
                    <a:pt x="896" y="628"/>
                  </a:lnTo>
                  <a:lnTo>
                    <a:pt x="896" y="22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5A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47"/>
            <p:cNvSpPr/>
            <p:nvPr/>
          </p:nvSpPr>
          <p:spPr>
            <a:xfrm>
              <a:off x="3836643" y="278776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1" y="1"/>
                  </a:moveTo>
                  <a:lnTo>
                    <a:pt x="1" y="628"/>
                  </a:lnTo>
                  <a:lnTo>
                    <a:pt x="270" y="762"/>
                  </a:lnTo>
                  <a:lnTo>
                    <a:pt x="449" y="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47"/>
            <p:cNvSpPr/>
            <p:nvPr/>
          </p:nvSpPr>
          <p:spPr>
            <a:xfrm>
              <a:off x="3836643" y="2733353"/>
              <a:ext cx="75654" cy="63517"/>
            </a:xfrm>
            <a:custGeom>
              <a:rect b="b" l="l" r="r" t="t"/>
              <a:pathLst>
                <a:path extrusionOk="0" h="942" w="1122">
                  <a:moveTo>
                    <a:pt x="1121" y="1"/>
                  </a:moveTo>
                  <a:lnTo>
                    <a:pt x="359" y="180"/>
                  </a:lnTo>
                  <a:lnTo>
                    <a:pt x="1" y="808"/>
                  </a:lnTo>
                  <a:lnTo>
                    <a:pt x="270" y="942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47"/>
            <p:cNvSpPr/>
            <p:nvPr/>
          </p:nvSpPr>
          <p:spPr>
            <a:xfrm>
              <a:off x="3860849" y="272431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4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47"/>
            <p:cNvSpPr/>
            <p:nvPr/>
          </p:nvSpPr>
          <p:spPr>
            <a:xfrm>
              <a:off x="3854781" y="2733353"/>
              <a:ext cx="84689" cy="120965"/>
            </a:xfrm>
            <a:custGeom>
              <a:rect b="b" l="l" r="r" t="t"/>
              <a:pathLst>
                <a:path extrusionOk="0" h="1794" w="1256">
                  <a:moveTo>
                    <a:pt x="852" y="1"/>
                  </a:moveTo>
                  <a:lnTo>
                    <a:pt x="359" y="315"/>
                  </a:lnTo>
                  <a:lnTo>
                    <a:pt x="1" y="942"/>
                  </a:lnTo>
                  <a:lnTo>
                    <a:pt x="1" y="1569"/>
                  </a:lnTo>
                  <a:lnTo>
                    <a:pt x="359" y="1793"/>
                  </a:lnTo>
                  <a:lnTo>
                    <a:pt x="852" y="1480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47"/>
            <p:cNvSpPr/>
            <p:nvPr/>
          </p:nvSpPr>
          <p:spPr>
            <a:xfrm>
              <a:off x="3875953" y="2796802"/>
              <a:ext cx="12137" cy="24274"/>
            </a:xfrm>
            <a:custGeom>
              <a:rect b="b" l="l" r="r" t="t"/>
              <a:pathLst>
                <a:path extrusionOk="0" h="360" w="180">
                  <a:moveTo>
                    <a:pt x="0" y="1"/>
                  </a:moveTo>
                  <a:lnTo>
                    <a:pt x="0" y="270"/>
                  </a:lnTo>
                  <a:lnTo>
                    <a:pt x="90" y="3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47"/>
            <p:cNvSpPr/>
            <p:nvPr/>
          </p:nvSpPr>
          <p:spPr>
            <a:xfrm>
              <a:off x="3875953" y="2769628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1"/>
                  </a:moveTo>
                  <a:lnTo>
                    <a:pt x="180" y="90"/>
                  </a:lnTo>
                  <a:lnTo>
                    <a:pt x="0" y="404"/>
                  </a:lnTo>
                  <a:lnTo>
                    <a:pt x="90" y="44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47"/>
            <p:cNvSpPr/>
            <p:nvPr/>
          </p:nvSpPr>
          <p:spPr>
            <a:xfrm>
              <a:off x="3888023" y="276362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69" y="0"/>
                  </a:moveTo>
                  <a:lnTo>
                    <a:pt x="1" y="179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7"/>
            <p:cNvSpPr/>
            <p:nvPr/>
          </p:nvSpPr>
          <p:spPr>
            <a:xfrm>
              <a:off x="3881954" y="2769628"/>
              <a:ext cx="42412" cy="57516"/>
            </a:xfrm>
            <a:custGeom>
              <a:rect b="b" l="l" r="r" t="t"/>
              <a:pathLst>
                <a:path extrusionOk="0" h="853" w="629">
                  <a:moveTo>
                    <a:pt x="449" y="1"/>
                  </a:moveTo>
                  <a:lnTo>
                    <a:pt x="180" y="135"/>
                  </a:lnTo>
                  <a:lnTo>
                    <a:pt x="1" y="449"/>
                  </a:lnTo>
                  <a:lnTo>
                    <a:pt x="1" y="762"/>
                  </a:lnTo>
                  <a:lnTo>
                    <a:pt x="180" y="852"/>
                  </a:lnTo>
                  <a:lnTo>
                    <a:pt x="449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7"/>
            <p:cNvSpPr/>
            <p:nvPr/>
          </p:nvSpPr>
          <p:spPr>
            <a:xfrm>
              <a:off x="3513396" y="2600453"/>
              <a:ext cx="27241" cy="51447"/>
            </a:xfrm>
            <a:custGeom>
              <a:rect b="b" l="l" r="r" t="t"/>
              <a:pathLst>
                <a:path extrusionOk="0" h="763" w="404">
                  <a:moveTo>
                    <a:pt x="0" y="0"/>
                  </a:moveTo>
                  <a:lnTo>
                    <a:pt x="0" y="628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7"/>
            <p:cNvSpPr/>
            <p:nvPr/>
          </p:nvSpPr>
          <p:spPr>
            <a:xfrm>
              <a:off x="3513396" y="254603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47"/>
            <p:cNvSpPr/>
            <p:nvPr/>
          </p:nvSpPr>
          <p:spPr>
            <a:xfrm>
              <a:off x="3537535" y="2537004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4" y="0"/>
                  </a:moveTo>
                  <a:lnTo>
                    <a:pt x="1" y="314"/>
                  </a:lnTo>
                  <a:lnTo>
                    <a:pt x="225" y="448"/>
                  </a:lnTo>
                  <a:lnTo>
                    <a:pt x="762" y="13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47"/>
            <p:cNvSpPr/>
            <p:nvPr/>
          </p:nvSpPr>
          <p:spPr>
            <a:xfrm>
              <a:off x="3528500" y="2546039"/>
              <a:ext cx="84622" cy="120965"/>
            </a:xfrm>
            <a:custGeom>
              <a:rect b="b" l="l" r="r" t="t"/>
              <a:pathLst>
                <a:path extrusionOk="0" h="1794" w="1255">
                  <a:moveTo>
                    <a:pt x="896" y="1"/>
                  </a:moveTo>
                  <a:lnTo>
                    <a:pt x="359" y="314"/>
                  </a:lnTo>
                  <a:lnTo>
                    <a:pt x="0" y="942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80"/>
                  </a:lnTo>
                  <a:lnTo>
                    <a:pt x="1255" y="807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47"/>
            <p:cNvSpPr/>
            <p:nvPr/>
          </p:nvSpPr>
          <p:spPr>
            <a:xfrm>
              <a:off x="3567743" y="2666937"/>
              <a:ext cx="54481" cy="6068"/>
            </a:xfrm>
            <a:custGeom>
              <a:rect b="b" l="l" r="r" t="t"/>
              <a:pathLst>
                <a:path extrusionOk="0" h="90" w="808">
                  <a:moveTo>
                    <a:pt x="1" y="0"/>
                  </a:moveTo>
                  <a:lnTo>
                    <a:pt x="180" y="45"/>
                  </a:lnTo>
                  <a:lnTo>
                    <a:pt x="404" y="90"/>
                  </a:lnTo>
                  <a:lnTo>
                    <a:pt x="628" y="45"/>
                  </a:lnTo>
                  <a:lnTo>
                    <a:pt x="807" y="0"/>
                  </a:lnTo>
                  <a:lnTo>
                    <a:pt x="628" y="0"/>
                  </a:lnTo>
                  <a:lnTo>
                    <a:pt x="40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7"/>
            <p:cNvSpPr/>
            <p:nvPr/>
          </p:nvSpPr>
          <p:spPr>
            <a:xfrm>
              <a:off x="3558707" y="2657834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1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941" y="135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7"/>
            <p:cNvSpPr/>
            <p:nvPr/>
          </p:nvSpPr>
          <p:spPr>
            <a:xfrm>
              <a:off x="3540569" y="2618591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0" y="0"/>
                  </a:moveTo>
                  <a:lnTo>
                    <a:pt x="45" y="269"/>
                  </a:lnTo>
                  <a:lnTo>
                    <a:pt x="269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569" y="269"/>
                  </a:lnTo>
                  <a:lnTo>
                    <a:pt x="1614" y="0"/>
                  </a:lnTo>
                  <a:lnTo>
                    <a:pt x="1390" y="45"/>
                  </a:lnTo>
                  <a:lnTo>
                    <a:pt x="1121" y="359"/>
                  </a:lnTo>
                  <a:lnTo>
                    <a:pt x="493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47"/>
            <p:cNvSpPr/>
            <p:nvPr/>
          </p:nvSpPr>
          <p:spPr>
            <a:xfrm>
              <a:off x="3540569" y="2600453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0"/>
                  </a:moveTo>
                  <a:lnTo>
                    <a:pt x="0" y="269"/>
                  </a:lnTo>
                  <a:lnTo>
                    <a:pt x="225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614" y="269"/>
                  </a:lnTo>
                  <a:lnTo>
                    <a:pt x="1569" y="0"/>
                  </a:lnTo>
                  <a:lnTo>
                    <a:pt x="1390" y="45"/>
                  </a:lnTo>
                  <a:lnTo>
                    <a:pt x="1031" y="269"/>
                  </a:lnTo>
                  <a:lnTo>
                    <a:pt x="538" y="269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47"/>
            <p:cNvSpPr/>
            <p:nvPr/>
          </p:nvSpPr>
          <p:spPr>
            <a:xfrm>
              <a:off x="3543604" y="2573280"/>
              <a:ext cx="102760" cy="54414"/>
            </a:xfrm>
            <a:custGeom>
              <a:rect b="b" l="l" r="r" t="t"/>
              <a:pathLst>
                <a:path extrusionOk="0" h="807" w="1524">
                  <a:moveTo>
                    <a:pt x="359" y="0"/>
                  </a:moveTo>
                  <a:lnTo>
                    <a:pt x="224" y="90"/>
                  </a:lnTo>
                  <a:lnTo>
                    <a:pt x="0" y="403"/>
                  </a:lnTo>
                  <a:lnTo>
                    <a:pt x="224" y="717"/>
                  </a:lnTo>
                  <a:lnTo>
                    <a:pt x="762" y="807"/>
                  </a:lnTo>
                  <a:lnTo>
                    <a:pt x="1300" y="717"/>
                  </a:lnTo>
                  <a:lnTo>
                    <a:pt x="1524" y="403"/>
                  </a:lnTo>
                  <a:lnTo>
                    <a:pt x="1300" y="90"/>
                  </a:lnTo>
                  <a:lnTo>
                    <a:pt x="1165" y="0"/>
                  </a:lnTo>
                  <a:lnTo>
                    <a:pt x="1165" y="45"/>
                  </a:lnTo>
                  <a:lnTo>
                    <a:pt x="1165" y="224"/>
                  </a:lnTo>
                  <a:lnTo>
                    <a:pt x="941" y="448"/>
                  </a:lnTo>
                  <a:lnTo>
                    <a:pt x="538" y="448"/>
                  </a:lnTo>
                  <a:lnTo>
                    <a:pt x="359" y="224"/>
                  </a:lnTo>
                  <a:lnTo>
                    <a:pt x="359" y="4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7"/>
            <p:cNvSpPr/>
            <p:nvPr/>
          </p:nvSpPr>
          <p:spPr>
            <a:xfrm>
              <a:off x="3558707" y="2567212"/>
              <a:ext cx="72552" cy="42344"/>
            </a:xfrm>
            <a:custGeom>
              <a:rect b="b" l="l" r="r" t="t"/>
              <a:pathLst>
                <a:path extrusionOk="0" h="628" w="1076">
                  <a:moveTo>
                    <a:pt x="314" y="0"/>
                  </a:moveTo>
                  <a:lnTo>
                    <a:pt x="135" y="90"/>
                  </a:lnTo>
                  <a:lnTo>
                    <a:pt x="0" y="314"/>
                  </a:lnTo>
                  <a:lnTo>
                    <a:pt x="135" y="538"/>
                  </a:lnTo>
                  <a:lnTo>
                    <a:pt x="538" y="628"/>
                  </a:lnTo>
                  <a:lnTo>
                    <a:pt x="941" y="538"/>
                  </a:lnTo>
                  <a:lnTo>
                    <a:pt x="1076" y="314"/>
                  </a:lnTo>
                  <a:lnTo>
                    <a:pt x="941" y="90"/>
                  </a:lnTo>
                  <a:lnTo>
                    <a:pt x="762" y="0"/>
                  </a:lnTo>
                  <a:lnTo>
                    <a:pt x="762" y="90"/>
                  </a:lnTo>
                  <a:lnTo>
                    <a:pt x="762" y="180"/>
                  </a:lnTo>
                  <a:lnTo>
                    <a:pt x="628" y="225"/>
                  </a:lnTo>
                  <a:lnTo>
                    <a:pt x="448" y="225"/>
                  </a:lnTo>
                  <a:lnTo>
                    <a:pt x="314" y="180"/>
                  </a:lnTo>
                  <a:lnTo>
                    <a:pt x="269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7"/>
            <p:cNvSpPr/>
            <p:nvPr/>
          </p:nvSpPr>
          <p:spPr>
            <a:xfrm>
              <a:off x="3573811" y="2567212"/>
              <a:ext cx="42344" cy="21240"/>
            </a:xfrm>
            <a:custGeom>
              <a:rect b="b" l="l" r="r" t="t"/>
              <a:pathLst>
                <a:path extrusionOk="0" h="315" w="628">
                  <a:moveTo>
                    <a:pt x="90" y="0"/>
                  </a:move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0"/>
                  </a:lnTo>
                  <a:lnTo>
                    <a:pt x="448" y="0"/>
                  </a:lnTo>
                  <a:lnTo>
                    <a:pt x="448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69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7"/>
            <p:cNvSpPr/>
            <p:nvPr/>
          </p:nvSpPr>
          <p:spPr>
            <a:xfrm>
              <a:off x="3582846" y="256417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1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5"/>
                  </a:lnTo>
                  <a:lnTo>
                    <a:pt x="314" y="180"/>
                  </a:lnTo>
                  <a:lnTo>
                    <a:pt x="359" y="135"/>
                  </a:lnTo>
                  <a:lnTo>
                    <a:pt x="31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7"/>
            <p:cNvSpPr/>
            <p:nvPr/>
          </p:nvSpPr>
          <p:spPr>
            <a:xfrm>
              <a:off x="3431809" y="2642730"/>
              <a:ext cx="154139" cy="111862"/>
            </a:xfrm>
            <a:custGeom>
              <a:rect b="b" l="l" r="r" t="t"/>
              <a:pathLst>
                <a:path extrusionOk="0" h="1659" w="2286">
                  <a:moveTo>
                    <a:pt x="2286" y="1"/>
                  </a:moveTo>
                  <a:lnTo>
                    <a:pt x="0" y="1211"/>
                  </a:lnTo>
                  <a:lnTo>
                    <a:pt x="135" y="1659"/>
                  </a:lnTo>
                  <a:lnTo>
                    <a:pt x="2286" y="404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47"/>
            <p:cNvSpPr/>
            <p:nvPr/>
          </p:nvSpPr>
          <p:spPr>
            <a:xfrm>
              <a:off x="3398567" y="2615557"/>
              <a:ext cx="187381" cy="111862"/>
            </a:xfrm>
            <a:custGeom>
              <a:rect b="b" l="l" r="r" t="t"/>
              <a:pathLst>
                <a:path extrusionOk="0" h="1659" w="2779">
                  <a:moveTo>
                    <a:pt x="2555" y="0"/>
                  </a:moveTo>
                  <a:lnTo>
                    <a:pt x="0" y="1031"/>
                  </a:lnTo>
                  <a:lnTo>
                    <a:pt x="628" y="1658"/>
                  </a:lnTo>
                  <a:lnTo>
                    <a:pt x="2779" y="404"/>
                  </a:lnTo>
                  <a:lnTo>
                    <a:pt x="25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47"/>
            <p:cNvSpPr/>
            <p:nvPr/>
          </p:nvSpPr>
          <p:spPr>
            <a:xfrm>
              <a:off x="3398567" y="2600453"/>
              <a:ext cx="172277" cy="99793"/>
            </a:xfrm>
            <a:custGeom>
              <a:rect b="b" l="l" r="r" t="t"/>
              <a:pathLst>
                <a:path extrusionOk="0" h="1480" w="2555">
                  <a:moveTo>
                    <a:pt x="2196" y="0"/>
                  </a:moveTo>
                  <a:lnTo>
                    <a:pt x="0" y="1255"/>
                  </a:lnTo>
                  <a:lnTo>
                    <a:pt x="359" y="1479"/>
                  </a:lnTo>
                  <a:lnTo>
                    <a:pt x="2555" y="224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47"/>
            <p:cNvSpPr/>
            <p:nvPr/>
          </p:nvSpPr>
          <p:spPr>
            <a:xfrm>
              <a:off x="3380429" y="2685075"/>
              <a:ext cx="60482" cy="81587"/>
            </a:xfrm>
            <a:custGeom>
              <a:rect b="b" l="l" r="r" t="t"/>
              <a:pathLst>
                <a:path extrusionOk="0" h="1210" w="897">
                  <a:moveTo>
                    <a:pt x="269" y="0"/>
                  </a:moveTo>
                  <a:lnTo>
                    <a:pt x="1" y="134"/>
                  </a:lnTo>
                  <a:lnTo>
                    <a:pt x="1" y="538"/>
                  </a:lnTo>
                  <a:lnTo>
                    <a:pt x="269" y="986"/>
                  </a:lnTo>
                  <a:lnTo>
                    <a:pt x="628" y="1210"/>
                  </a:lnTo>
                  <a:lnTo>
                    <a:pt x="897" y="1031"/>
                  </a:lnTo>
                  <a:lnTo>
                    <a:pt x="897" y="627"/>
                  </a:lnTo>
                  <a:lnTo>
                    <a:pt x="628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39C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47"/>
            <p:cNvSpPr/>
            <p:nvPr/>
          </p:nvSpPr>
          <p:spPr>
            <a:xfrm>
              <a:off x="3422706" y="2730386"/>
              <a:ext cx="27308" cy="48413"/>
            </a:xfrm>
            <a:custGeom>
              <a:rect b="b" l="l" r="r" t="t"/>
              <a:pathLst>
                <a:path extrusionOk="0" h="718" w="405">
                  <a:moveTo>
                    <a:pt x="1" y="0"/>
                  </a:moveTo>
                  <a:lnTo>
                    <a:pt x="180" y="717"/>
                  </a:lnTo>
                  <a:lnTo>
                    <a:pt x="404" y="58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47"/>
            <p:cNvSpPr/>
            <p:nvPr/>
          </p:nvSpPr>
          <p:spPr>
            <a:xfrm>
              <a:off x="3377395" y="2679006"/>
              <a:ext cx="72619" cy="60482"/>
            </a:xfrm>
            <a:custGeom>
              <a:rect b="b" l="l" r="r" t="t"/>
              <a:pathLst>
                <a:path extrusionOk="0" h="897" w="1077">
                  <a:moveTo>
                    <a:pt x="1" y="0"/>
                  </a:moveTo>
                  <a:lnTo>
                    <a:pt x="852" y="897"/>
                  </a:lnTo>
                  <a:lnTo>
                    <a:pt x="1076" y="762"/>
                  </a:lnTo>
                  <a:lnTo>
                    <a:pt x="718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47"/>
            <p:cNvSpPr/>
            <p:nvPr/>
          </p:nvSpPr>
          <p:spPr>
            <a:xfrm>
              <a:off x="3377395" y="2669903"/>
              <a:ext cx="48413" cy="27308"/>
            </a:xfrm>
            <a:custGeom>
              <a:rect b="b" l="l" r="r" t="t"/>
              <a:pathLst>
                <a:path extrusionOk="0" h="405" w="718">
                  <a:moveTo>
                    <a:pt x="225" y="1"/>
                  </a:moveTo>
                  <a:lnTo>
                    <a:pt x="1" y="135"/>
                  </a:lnTo>
                  <a:lnTo>
                    <a:pt x="494" y="404"/>
                  </a:lnTo>
                  <a:lnTo>
                    <a:pt x="718" y="27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47"/>
            <p:cNvSpPr/>
            <p:nvPr/>
          </p:nvSpPr>
          <p:spPr>
            <a:xfrm>
              <a:off x="3353256" y="2679006"/>
              <a:ext cx="81655" cy="111862"/>
            </a:xfrm>
            <a:custGeom>
              <a:rect b="b" l="l" r="r" t="t"/>
              <a:pathLst>
                <a:path extrusionOk="0" h="1659" w="1211">
                  <a:moveTo>
                    <a:pt x="359" y="0"/>
                  </a:moveTo>
                  <a:lnTo>
                    <a:pt x="0" y="180"/>
                  </a:lnTo>
                  <a:lnTo>
                    <a:pt x="0" y="762"/>
                  </a:lnTo>
                  <a:lnTo>
                    <a:pt x="359" y="1390"/>
                  </a:lnTo>
                  <a:lnTo>
                    <a:pt x="852" y="1658"/>
                  </a:lnTo>
                  <a:lnTo>
                    <a:pt x="1210" y="1479"/>
                  </a:lnTo>
                  <a:lnTo>
                    <a:pt x="1210" y="897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7"/>
            <p:cNvSpPr/>
            <p:nvPr/>
          </p:nvSpPr>
          <p:spPr>
            <a:xfrm>
              <a:off x="3404636" y="2736387"/>
              <a:ext cx="18138" cy="33309"/>
            </a:xfrm>
            <a:custGeom>
              <a:rect b="b" l="l" r="r" t="t"/>
              <a:pathLst>
                <a:path extrusionOk="0" h="494" w="269">
                  <a:moveTo>
                    <a:pt x="269" y="1"/>
                  </a:moveTo>
                  <a:lnTo>
                    <a:pt x="0" y="46"/>
                  </a:lnTo>
                  <a:lnTo>
                    <a:pt x="134" y="494"/>
                  </a:lnTo>
                  <a:lnTo>
                    <a:pt x="269" y="40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7"/>
            <p:cNvSpPr/>
            <p:nvPr/>
          </p:nvSpPr>
          <p:spPr>
            <a:xfrm>
              <a:off x="3374361" y="2700178"/>
              <a:ext cx="48413" cy="42344"/>
            </a:xfrm>
            <a:custGeom>
              <a:rect b="b" l="l" r="r" t="t"/>
              <a:pathLst>
                <a:path extrusionOk="0" h="628" w="718">
                  <a:moveTo>
                    <a:pt x="1" y="0"/>
                  </a:moveTo>
                  <a:lnTo>
                    <a:pt x="583" y="627"/>
                  </a:lnTo>
                  <a:lnTo>
                    <a:pt x="718" y="538"/>
                  </a:lnTo>
                  <a:lnTo>
                    <a:pt x="494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7"/>
            <p:cNvSpPr/>
            <p:nvPr/>
          </p:nvSpPr>
          <p:spPr>
            <a:xfrm>
              <a:off x="3374361" y="2694110"/>
              <a:ext cx="33309" cy="21240"/>
            </a:xfrm>
            <a:custGeom>
              <a:rect b="b" l="l" r="r" t="t"/>
              <a:pathLst>
                <a:path extrusionOk="0" h="315" w="494">
                  <a:moveTo>
                    <a:pt x="135" y="0"/>
                  </a:moveTo>
                  <a:lnTo>
                    <a:pt x="1" y="90"/>
                  </a:lnTo>
                  <a:lnTo>
                    <a:pt x="359" y="314"/>
                  </a:lnTo>
                  <a:lnTo>
                    <a:pt x="494" y="22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47"/>
            <p:cNvSpPr/>
            <p:nvPr/>
          </p:nvSpPr>
          <p:spPr>
            <a:xfrm>
              <a:off x="3356290" y="2700178"/>
              <a:ext cx="57448" cy="78620"/>
            </a:xfrm>
            <a:custGeom>
              <a:rect b="b" l="l" r="r" t="t"/>
              <a:pathLst>
                <a:path extrusionOk="0" h="1166" w="852">
                  <a:moveTo>
                    <a:pt x="269" y="0"/>
                  </a:moveTo>
                  <a:lnTo>
                    <a:pt x="0" y="135"/>
                  </a:lnTo>
                  <a:lnTo>
                    <a:pt x="0" y="538"/>
                  </a:lnTo>
                  <a:lnTo>
                    <a:pt x="269" y="986"/>
                  </a:lnTo>
                  <a:lnTo>
                    <a:pt x="627" y="1165"/>
                  </a:lnTo>
                  <a:lnTo>
                    <a:pt x="851" y="1031"/>
                  </a:lnTo>
                  <a:lnTo>
                    <a:pt x="851" y="627"/>
                  </a:lnTo>
                  <a:lnTo>
                    <a:pt x="627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47"/>
            <p:cNvSpPr/>
            <p:nvPr/>
          </p:nvSpPr>
          <p:spPr>
            <a:xfrm>
              <a:off x="3253531" y="2663902"/>
              <a:ext cx="250830" cy="166209"/>
            </a:xfrm>
            <a:custGeom>
              <a:rect b="b" l="l" r="r" t="t"/>
              <a:pathLst>
                <a:path extrusionOk="0" h="2465" w="3720">
                  <a:moveTo>
                    <a:pt x="1" y="0"/>
                  </a:moveTo>
                  <a:lnTo>
                    <a:pt x="3541" y="2465"/>
                  </a:lnTo>
                  <a:lnTo>
                    <a:pt x="3720" y="2375"/>
                  </a:lnTo>
                  <a:lnTo>
                    <a:pt x="3720" y="19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47"/>
            <p:cNvSpPr/>
            <p:nvPr/>
          </p:nvSpPr>
          <p:spPr>
            <a:xfrm>
              <a:off x="3253531" y="2654800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180" y="1"/>
                  </a:moveTo>
                  <a:lnTo>
                    <a:pt x="1" y="135"/>
                  </a:lnTo>
                  <a:lnTo>
                    <a:pt x="3541" y="2152"/>
                  </a:lnTo>
                  <a:lnTo>
                    <a:pt x="3765" y="2062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7"/>
            <p:cNvSpPr/>
            <p:nvPr/>
          </p:nvSpPr>
          <p:spPr>
            <a:xfrm>
              <a:off x="3253531" y="2663902"/>
              <a:ext cx="238761" cy="166209"/>
            </a:xfrm>
            <a:custGeom>
              <a:rect b="b" l="l" r="r" t="t"/>
              <a:pathLst>
                <a:path extrusionOk="0" h="2465" w="3541">
                  <a:moveTo>
                    <a:pt x="1" y="0"/>
                  </a:moveTo>
                  <a:lnTo>
                    <a:pt x="1" y="404"/>
                  </a:lnTo>
                  <a:lnTo>
                    <a:pt x="3541" y="2465"/>
                  </a:lnTo>
                  <a:lnTo>
                    <a:pt x="3541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7"/>
            <p:cNvSpPr/>
            <p:nvPr/>
          </p:nvSpPr>
          <p:spPr>
            <a:xfrm>
              <a:off x="3202151" y="2688041"/>
              <a:ext cx="84689" cy="66551"/>
            </a:xfrm>
            <a:custGeom>
              <a:rect b="b" l="l" r="r" t="t"/>
              <a:pathLst>
                <a:path extrusionOk="0" h="987" w="1256">
                  <a:moveTo>
                    <a:pt x="1255" y="1"/>
                  </a:moveTo>
                  <a:lnTo>
                    <a:pt x="1" y="673"/>
                  </a:lnTo>
                  <a:lnTo>
                    <a:pt x="1" y="987"/>
                  </a:lnTo>
                  <a:lnTo>
                    <a:pt x="1255" y="270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47"/>
            <p:cNvSpPr/>
            <p:nvPr/>
          </p:nvSpPr>
          <p:spPr>
            <a:xfrm>
              <a:off x="3168910" y="2739421"/>
              <a:ext cx="42412" cy="48413"/>
            </a:xfrm>
            <a:custGeom>
              <a:rect b="b" l="l" r="r" t="t"/>
              <a:pathLst>
                <a:path extrusionOk="0" h="718" w="629">
                  <a:moveTo>
                    <a:pt x="628" y="1"/>
                  </a:moveTo>
                  <a:lnTo>
                    <a:pt x="91" y="225"/>
                  </a:lnTo>
                  <a:lnTo>
                    <a:pt x="1" y="404"/>
                  </a:lnTo>
                  <a:lnTo>
                    <a:pt x="1" y="718"/>
                  </a:lnTo>
                  <a:lnTo>
                    <a:pt x="628" y="3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47"/>
            <p:cNvSpPr/>
            <p:nvPr/>
          </p:nvSpPr>
          <p:spPr>
            <a:xfrm>
              <a:off x="3147805" y="2669903"/>
              <a:ext cx="139036" cy="96758"/>
            </a:xfrm>
            <a:custGeom>
              <a:rect b="b" l="l" r="r" t="t"/>
              <a:pathLst>
                <a:path extrusionOk="0" h="1435" w="2062">
                  <a:moveTo>
                    <a:pt x="1613" y="1"/>
                  </a:moveTo>
                  <a:lnTo>
                    <a:pt x="672" y="539"/>
                  </a:lnTo>
                  <a:lnTo>
                    <a:pt x="0" y="1256"/>
                  </a:lnTo>
                  <a:lnTo>
                    <a:pt x="314" y="1435"/>
                  </a:lnTo>
                  <a:lnTo>
                    <a:pt x="941" y="1032"/>
                  </a:lnTo>
                  <a:lnTo>
                    <a:pt x="807" y="942"/>
                  </a:lnTo>
                  <a:lnTo>
                    <a:pt x="2061" y="270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47"/>
            <p:cNvSpPr/>
            <p:nvPr/>
          </p:nvSpPr>
          <p:spPr>
            <a:xfrm>
              <a:off x="3147805" y="2754525"/>
              <a:ext cx="21172" cy="33309"/>
            </a:xfrm>
            <a:custGeom>
              <a:rect b="b" l="l" r="r" t="t"/>
              <a:pathLst>
                <a:path extrusionOk="0" h="494" w="314">
                  <a:moveTo>
                    <a:pt x="0" y="1"/>
                  </a:moveTo>
                  <a:lnTo>
                    <a:pt x="0" y="314"/>
                  </a:lnTo>
                  <a:lnTo>
                    <a:pt x="314" y="494"/>
                  </a:lnTo>
                  <a:lnTo>
                    <a:pt x="314" y="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47"/>
            <p:cNvSpPr/>
            <p:nvPr/>
          </p:nvSpPr>
          <p:spPr>
            <a:xfrm>
              <a:off x="3323049" y="2787766"/>
              <a:ext cx="166209" cy="78620"/>
            </a:xfrm>
            <a:custGeom>
              <a:rect b="b" l="l" r="r" t="t"/>
              <a:pathLst>
                <a:path extrusionOk="0" h="1166" w="2465">
                  <a:moveTo>
                    <a:pt x="2061" y="1"/>
                  </a:moveTo>
                  <a:lnTo>
                    <a:pt x="807" y="717"/>
                  </a:lnTo>
                  <a:lnTo>
                    <a:pt x="717" y="628"/>
                  </a:lnTo>
                  <a:lnTo>
                    <a:pt x="0" y="1031"/>
                  </a:lnTo>
                  <a:lnTo>
                    <a:pt x="269" y="1166"/>
                  </a:lnTo>
                  <a:lnTo>
                    <a:pt x="1524" y="807"/>
                  </a:lnTo>
                  <a:lnTo>
                    <a:pt x="2465" y="269"/>
                  </a:lnTo>
                  <a:lnTo>
                    <a:pt x="2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7"/>
            <p:cNvSpPr/>
            <p:nvPr/>
          </p:nvSpPr>
          <p:spPr>
            <a:xfrm>
              <a:off x="3425741" y="2805904"/>
              <a:ext cx="63517" cy="54414"/>
            </a:xfrm>
            <a:custGeom>
              <a:rect b="b" l="l" r="r" t="t"/>
              <a:pathLst>
                <a:path extrusionOk="0" h="807" w="942">
                  <a:moveTo>
                    <a:pt x="942" y="0"/>
                  </a:moveTo>
                  <a:lnTo>
                    <a:pt x="1" y="538"/>
                  </a:lnTo>
                  <a:lnTo>
                    <a:pt x="1" y="807"/>
                  </a:lnTo>
                  <a:lnTo>
                    <a:pt x="942" y="269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7"/>
            <p:cNvSpPr/>
            <p:nvPr/>
          </p:nvSpPr>
          <p:spPr>
            <a:xfrm>
              <a:off x="3341187" y="2842180"/>
              <a:ext cx="84622" cy="45379"/>
            </a:xfrm>
            <a:custGeom>
              <a:rect b="b" l="l" r="r" t="t"/>
              <a:pathLst>
                <a:path extrusionOk="0" h="673" w="1255">
                  <a:moveTo>
                    <a:pt x="1255" y="0"/>
                  </a:moveTo>
                  <a:lnTo>
                    <a:pt x="0" y="359"/>
                  </a:lnTo>
                  <a:lnTo>
                    <a:pt x="0" y="672"/>
                  </a:lnTo>
                  <a:lnTo>
                    <a:pt x="1255" y="26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47"/>
            <p:cNvSpPr/>
            <p:nvPr/>
          </p:nvSpPr>
          <p:spPr>
            <a:xfrm>
              <a:off x="3323049" y="2857284"/>
              <a:ext cx="18205" cy="30275"/>
            </a:xfrm>
            <a:custGeom>
              <a:rect b="b" l="l" r="r" t="t"/>
              <a:pathLst>
                <a:path extrusionOk="0" h="449" w="270">
                  <a:moveTo>
                    <a:pt x="0" y="0"/>
                  </a:moveTo>
                  <a:lnTo>
                    <a:pt x="0" y="269"/>
                  </a:lnTo>
                  <a:lnTo>
                    <a:pt x="269" y="448"/>
                  </a:lnTo>
                  <a:lnTo>
                    <a:pt x="269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47"/>
            <p:cNvSpPr/>
            <p:nvPr/>
          </p:nvSpPr>
          <p:spPr>
            <a:xfrm>
              <a:off x="3579880" y="263969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0" y="1"/>
                  </a:moveTo>
                  <a:lnTo>
                    <a:pt x="0" y="583"/>
                  </a:lnTo>
                  <a:lnTo>
                    <a:pt x="269" y="763"/>
                  </a:lnTo>
                  <a:lnTo>
                    <a:pt x="448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47"/>
            <p:cNvSpPr/>
            <p:nvPr/>
          </p:nvSpPr>
          <p:spPr>
            <a:xfrm>
              <a:off x="3579880" y="258534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47"/>
            <p:cNvSpPr/>
            <p:nvPr/>
          </p:nvSpPr>
          <p:spPr>
            <a:xfrm>
              <a:off x="3604019" y="257624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5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47"/>
            <p:cNvSpPr/>
            <p:nvPr/>
          </p:nvSpPr>
          <p:spPr>
            <a:xfrm>
              <a:off x="3597950" y="2585349"/>
              <a:ext cx="84689" cy="117863"/>
            </a:xfrm>
            <a:custGeom>
              <a:rect b="b" l="l" r="r" t="t"/>
              <a:pathLst>
                <a:path extrusionOk="0" h="1748" w="1256">
                  <a:moveTo>
                    <a:pt x="852" y="0"/>
                  </a:moveTo>
                  <a:lnTo>
                    <a:pt x="359" y="314"/>
                  </a:lnTo>
                  <a:lnTo>
                    <a:pt x="1" y="941"/>
                  </a:lnTo>
                  <a:lnTo>
                    <a:pt x="1" y="1569"/>
                  </a:lnTo>
                  <a:lnTo>
                    <a:pt x="359" y="1748"/>
                  </a:lnTo>
                  <a:lnTo>
                    <a:pt x="852" y="1479"/>
                  </a:lnTo>
                  <a:lnTo>
                    <a:pt x="1256" y="807"/>
                  </a:lnTo>
                  <a:lnTo>
                    <a:pt x="1256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47"/>
            <p:cNvSpPr/>
            <p:nvPr/>
          </p:nvSpPr>
          <p:spPr>
            <a:xfrm>
              <a:off x="3619122" y="2648799"/>
              <a:ext cx="12137" cy="24206"/>
            </a:xfrm>
            <a:custGeom>
              <a:rect b="b" l="l" r="r" t="t"/>
              <a:pathLst>
                <a:path extrusionOk="0" h="359" w="180">
                  <a:moveTo>
                    <a:pt x="1" y="0"/>
                  </a:moveTo>
                  <a:lnTo>
                    <a:pt x="1" y="269"/>
                  </a:lnTo>
                  <a:lnTo>
                    <a:pt x="90" y="35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47"/>
            <p:cNvSpPr/>
            <p:nvPr/>
          </p:nvSpPr>
          <p:spPr>
            <a:xfrm>
              <a:off x="3619122" y="2621625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0"/>
                  </a:moveTo>
                  <a:lnTo>
                    <a:pt x="180" y="45"/>
                  </a:lnTo>
                  <a:lnTo>
                    <a:pt x="1" y="403"/>
                  </a:lnTo>
                  <a:lnTo>
                    <a:pt x="90" y="44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7"/>
            <p:cNvSpPr/>
            <p:nvPr/>
          </p:nvSpPr>
          <p:spPr>
            <a:xfrm>
              <a:off x="3631192" y="261555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25" y="0"/>
                  </a:moveTo>
                  <a:lnTo>
                    <a:pt x="1" y="135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7"/>
            <p:cNvSpPr/>
            <p:nvPr/>
          </p:nvSpPr>
          <p:spPr>
            <a:xfrm>
              <a:off x="3625191" y="2621625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0"/>
                  </a:moveTo>
                  <a:lnTo>
                    <a:pt x="179" y="134"/>
                  </a:lnTo>
                  <a:lnTo>
                    <a:pt x="0" y="448"/>
                  </a:lnTo>
                  <a:lnTo>
                    <a:pt x="0" y="762"/>
                  </a:lnTo>
                  <a:lnTo>
                    <a:pt x="179" y="851"/>
                  </a:lnTo>
                  <a:lnTo>
                    <a:pt x="448" y="717"/>
                  </a:lnTo>
                  <a:lnTo>
                    <a:pt x="627" y="403"/>
                  </a:lnTo>
                  <a:lnTo>
                    <a:pt x="627" y="90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7"/>
            <p:cNvSpPr/>
            <p:nvPr/>
          </p:nvSpPr>
          <p:spPr>
            <a:xfrm>
              <a:off x="3673536" y="3074805"/>
              <a:ext cx="27241" cy="96758"/>
            </a:xfrm>
            <a:custGeom>
              <a:rect b="b" l="l" r="r" t="t"/>
              <a:pathLst>
                <a:path extrusionOk="0" h="1435" w="404">
                  <a:moveTo>
                    <a:pt x="0" y="0"/>
                  </a:moveTo>
                  <a:lnTo>
                    <a:pt x="0" y="1300"/>
                  </a:lnTo>
                  <a:lnTo>
                    <a:pt x="224" y="1434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47"/>
            <p:cNvSpPr/>
            <p:nvPr/>
          </p:nvSpPr>
          <p:spPr>
            <a:xfrm>
              <a:off x="3673536" y="3020391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47"/>
            <p:cNvSpPr/>
            <p:nvPr/>
          </p:nvSpPr>
          <p:spPr>
            <a:xfrm>
              <a:off x="3697675" y="3011356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1" y="314"/>
                  </a:lnTo>
                  <a:lnTo>
                    <a:pt x="225" y="449"/>
                  </a:lnTo>
                  <a:lnTo>
                    <a:pt x="762" y="13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47"/>
            <p:cNvSpPr/>
            <p:nvPr/>
          </p:nvSpPr>
          <p:spPr>
            <a:xfrm>
              <a:off x="3688640" y="3020391"/>
              <a:ext cx="84622" cy="151172"/>
            </a:xfrm>
            <a:custGeom>
              <a:rect b="b" l="l" r="r" t="t"/>
              <a:pathLst>
                <a:path extrusionOk="0" h="2242" w="1255">
                  <a:moveTo>
                    <a:pt x="896" y="1"/>
                  </a:moveTo>
                  <a:lnTo>
                    <a:pt x="359" y="315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255" y="1524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7"/>
            <p:cNvSpPr/>
            <p:nvPr/>
          </p:nvSpPr>
          <p:spPr>
            <a:xfrm>
              <a:off x="3709745" y="3080873"/>
              <a:ext cx="15171" cy="27241"/>
            </a:xfrm>
            <a:custGeom>
              <a:rect b="b" l="l" r="r" t="t"/>
              <a:pathLst>
                <a:path extrusionOk="0" h="404" w="225">
                  <a:moveTo>
                    <a:pt x="1" y="0"/>
                  </a:moveTo>
                  <a:lnTo>
                    <a:pt x="1" y="314"/>
                  </a:lnTo>
                  <a:lnTo>
                    <a:pt x="135" y="403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7"/>
            <p:cNvSpPr/>
            <p:nvPr/>
          </p:nvSpPr>
          <p:spPr>
            <a:xfrm>
              <a:off x="3709745" y="3056667"/>
              <a:ext cx="39378" cy="30275"/>
            </a:xfrm>
            <a:custGeom>
              <a:rect b="b" l="l" r="r" t="t"/>
              <a:pathLst>
                <a:path extrusionOk="0" h="449" w="584">
                  <a:moveTo>
                    <a:pt x="583" y="1"/>
                  </a:moveTo>
                  <a:lnTo>
                    <a:pt x="180" y="45"/>
                  </a:lnTo>
                  <a:lnTo>
                    <a:pt x="1" y="359"/>
                  </a:lnTo>
                  <a:lnTo>
                    <a:pt x="135" y="44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47"/>
            <p:cNvSpPr/>
            <p:nvPr/>
          </p:nvSpPr>
          <p:spPr>
            <a:xfrm>
              <a:off x="3721882" y="3050598"/>
              <a:ext cx="27241" cy="15239"/>
            </a:xfrm>
            <a:custGeom>
              <a:rect b="b" l="l" r="r" t="t"/>
              <a:pathLst>
                <a:path extrusionOk="0" h="226" w="404">
                  <a:moveTo>
                    <a:pt x="269" y="1"/>
                  </a:moveTo>
                  <a:lnTo>
                    <a:pt x="0" y="135"/>
                  </a:lnTo>
                  <a:lnTo>
                    <a:pt x="134" y="225"/>
                  </a:lnTo>
                  <a:lnTo>
                    <a:pt x="403" y="9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47"/>
            <p:cNvSpPr/>
            <p:nvPr/>
          </p:nvSpPr>
          <p:spPr>
            <a:xfrm>
              <a:off x="3718847" y="3056667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1"/>
                  </a:moveTo>
                  <a:lnTo>
                    <a:pt x="179" y="135"/>
                  </a:lnTo>
                  <a:lnTo>
                    <a:pt x="0" y="449"/>
                  </a:lnTo>
                  <a:lnTo>
                    <a:pt x="0" y="762"/>
                  </a:lnTo>
                  <a:lnTo>
                    <a:pt x="179" y="852"/>
                  </a:lnTo>
                  <a:lnTo>
                    <a:pt x="448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47"/>
            <p:cNvSpPr/>
            <p:nvPr/>
          </p:nvSpPr>
          <p:spPr>
            <a:xfrm>
              <a:off x="2866767" y="3316532"/>
              <a:ext cx="435177" cy="238761"/>
            </a:xfrm>
            <a:custGeom>
              <a:rect b="b" l="l" r="r" t="t"/>
              <a:pathLst>
                <a:path extrusionOk="0" h="3541" w="6454">
                  <a:moveTo>
                    <a:pt x="6454" y="0"/>
                  </a:moveTo>
                  <a:lnTo>
                    <a:pt x="5692" y="90"/>
                  </a:lnTo>
                  <a:lnTo>
                    <a:pt x="1" y="3361"/>
                  </a:lnTo>
                  <a:lnTo>
                    <a:pt x="180" y="3540"/>
                  </a:lnTo>
                  <a:lnTo>
                    <a:pt x="897" y="3495"/>
                  </a:lnTo>
                  <a:lnTo>
                    <a:pt x="64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47"/>
            <p:cNvSpPr/>
            <p:nvPr/>
          </p:nvSpPr>
          <p:spPr>
            <a:xfrm>
              <a:off x="3051114" y="3491775"/>
              <a:ext cx="389798" cy="323315"/>
            </a:xfrm>
            <a:custGeom>
              <a:rect b="b" l="l" r="r" t="t"/>
              <a:pathLst>
                <a:path extrusionOk="0" h="4795" w="5781">
                  <a:moveTo>
                    <a:pt x="5781" y="0"/>
                  </a:moveTo>
                  <a:lnTo>
                    <a:pt x="314" y="3092"/>
                  </a:lnTo>
                  <a:lnTo>
                    <a:pt x="0" y="3226"/>
                  </a:lnTo>
                  <a:lnTo>
                    <a:pt x="90" y="4795"/>
                  </a:lnTo>
                  <a:lnTo>
                    <a:pt x="5781" y="1524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47"/>
            <p:cNvSpPr/>
            <p:nvPr/>
          </p:nvSpPr>
          <p:spPr>
            <a:xfrm>
              <a:off x="3023941" y="3416189"/>
              <a:ext cx="416972" cy="296209"/>
            </a:xfrm>
            <a:custGeom>
              <a:rect b="b" l="l" r="r" t="t"/>
              <a:pathLst>
                <a:path extrusionOk="0" h="4393" w="6184">
                  <a:moveTo>
                    <a:pt x="5556" y="1"/>
                  </a:moveTo>
                  <a:lnTo>
                    <a:pt x="0" y="3272"/>
                  </a:lnTo>
                  <a:lnTo>
                    <a:pt x="493" y="4392"/>
                  </a:lnTo>
                  <a:lnTo>
                    <a:pt x="6184" y="1121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47"/>
            <p:cNvSpPr/>
            <p:nvPr/>
          </p:nvSpPr>
          <p:spPr>
            <a:xfrm>
              <a:off x="2969527" y="3352740"/>
              <a:ext cx="441178" cy="284072"/>
            </a:xfrm>
            <a:custGeom>
              <a:rect b="b" l="l" r="r" t="t"/>
              <a:pathLst>
                <a:path extrusionOk="0" h="4213" w="6543">
                  <a:moveTo>
                    <a:pt x="5781" y="1"/>
                  </a:moveTo>
                  <a:lnTo>
                    <a:pt x="180" y="3093"/>
                  </a:lnTo>
                  <a:lnTo>
                    <a:pt x="0" y="3272"/>
                  </a:lnTo>
                  <a:lnTo>
                    <a:pt x="852" y="4213"/>
                  </a:lnTo>
                  <a:lnTo>
                    <a:pt x="6543" y="942"/>
                  </a:lnTo>
                  <a:lnTo>
                    <a:pt x="57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47"/>
            <p:cNvSpPr/>
            <p:nvPr/>
          </p:nvSpPr>
          <p:spPr>
            <a:xfrm>
              <a:off x="2918147" y="3316532"/>
              <a:ext cx="441178" cy="256831"/>
            </a:xfrm>
            <a:custGeom>
              <a:rect b="b" l="l" r="r" t="t"/>
              <a:pathLst>
                <a:path extrusionOk="0" h="3809" w="6543">
                  <a:moveTo>
                    <a:pt x="5692" y="0"/>
                  </a:moveTo>
                  <a:lnTo>
                    <a:pt x="1" y="3316"/>
                  </a:lnTo>
                  <a:lnTo>
                    <a:pt x="180" y="3764"/>
                  </a:lnTo>
                  <a:lnTo>
                    <a:pt x="852" y="3809"/>
                  </a:lnTo>
                  <a:lnTo>
                    <a:pt x="6543" y="53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47"/>
            <p:cNvSpPr/>
            <p:nvPr/>
          </p:nvSpPr>
          <p:spPr>
            <a:xfrm>
              <a:off x="2836560" y="3540121"/>
              <a:ext cx="220623" cy="274969"/>
            </a:xfrm>
            <a:custGeom>
              <a:rect b="b" l="l" r="r" t="t"/>
              <a:pathLst>
                <a:path extrusionOk="0" h="4078" w="3272">
                  <a:moveTo>
                    <a:pt x="1211" y="0"/>
                  </a:moveTo>
                  <a:lnTo>
                    <a:pt x="449" y="45"/>
                  </a:lnTo>
                  <a:lnTo>
                    <a:pt x="1" y="672"/>
                  </a:lnTo>
                  <a:lnTo>
                    <a:pt x="1" y="2196"/>
                  </a:lnTo>
                  <a:lnTo>
                    <a:pt x="3272" y="4078"/>
                  </a:lnTo>
                  <a:lnTo>
                    <a:pt x="3272" y="2554"/>
                  </a:lnTo>
                  <a:lnTo>
                    <a:pt x="2824" y="1434"/>
                  </a:lnTo>
                  <a:lnTo>
                    <a:pt x="2062" y="49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47"/>
            <p:cNvSpPr/>
            <p:nvPr/>
          </p:nvSpPr>
          <p:spPr>
            <a:xfrm>
              <a:off x="2649247" y="342225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1" y="1"/>
                  </a:moveTo>
                  <a:lnTo>
                    <a:pt x="1" y="4616"/>
                  </a:lnTo>
                  <a:lnTo>
                    <a:pt x="4885" y="7439"/>
                  </a:lnTo>
                  <a:lnTo>
                    <a:pt x="4885" y="28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47"/>
            <p:cNvSpPr/>
            <p:nvPr/>
          </p:nvSpPr>
          <p:spPr>
            <a:xfrm>
              <a:off x="2649247" y="334673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1" y="1121"/>
                  </a:lnTo>
                  <a:lnTo>
                    <a:pt x="4885" y="3944"/>
                  </a:lnTo>
                  <a:lnTo>
                    <a:pt x="5871" y="3899"/>
                  </a:lnTo>
                  <a:lnTo>
                    <a:pt x="6857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47"/>
            <p:cNvSpPr/>
            <p:nvPr/>
          </p:nvSpPr>
          <p:spPr>
            <a:xfrm>
              <a:off x="2978562" y="353708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3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3" y="4571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47"/>
            <p:cNvSpPr/>
            <p:nvPr/>
          </p:nvSpPr>
          <p:spPr>
            <a:xfrm>
              <a:off x="2709662" y="3373912"/>
              <a:ext cx="341520" cy="193449"/>
            </a:xfrm>
            <a:custGeom>
              <a:rect b="b" l="l" r="r" t="t"/>
              <a:pathLst>
                <a:path extrusionOk="0" h="2869" w="5065">
                  <a:moveTo>
                    <a:pt x="1166" y="1"/>
                  </a:moveTo>
                  <a:lnTo>
                    <a:pt x="1" y="628"/>
                  </a:lnTo>
                  <a:lnTo>
                    <a:pt x="3899" y="2868"/>
                  </a:lnTo>
                  <a:lnTo>
                    <a:pt x="5064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47"/>
            <p:cNvSpPr/>
            <p:nvPr/>
          </p:nvSpPr>
          <p:spPr>
            <a:xfrm>
              <a:off x="2709662" y="3416189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86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47"/>
            <p:cNvSpPr/>
            <p:nvPr/>
          </p:nvSpPr>
          <p:spPr>
            <a:xfrm>
              <a:off x="2972561" y="3525017"/>
              <a:ext cx="78620" cy="51380"/>
            </a:xfrm>
            <a:custGeom>
              <a:rect b="b" l="l" r="r" t="t"/>
              <a:pathLst>
                <a:path extrusionOk="0" h="762" w="1166">
                  <a:moveTo>
                    <a:pt x="1165" y="0"/>
                  </a:moveTo>
                  <a:lnTo>
                    <a:pt x="0" y="627"/>
                  </a:lnTo>
                  <a:lnTo>
                    <a:pt x="0" y="762"/>
                  </a:lnTo>
                  <a:lnTo>
                    <a:pt x="1165" y="90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47"/>
            <p:cNvSpPr/>
            <p:nvPr/>
          </p:nvSpPr>
          <p:spPr>
            <a:xfrm>
              <a:off x="2676420" y="3476672"/>
              <a:ext cx="259933" cy="398834"/>
            </a:xfrm>
            <a:custGeom>
              <a:rect b="b" l="l" r="r" t="t"/>
              <a:pathLst>
                <a:path extrusionOk="0" h="5915" w="3855">
                  <a:moveTo>
                    <a:pt x="1" y="0"/>
                  </a:moveTo>
                  <a:lnTo>
                    <a:pt x="1" y="3674"/>
                  </a:lnTo>
                  <a:lnTo>
                    <a:pt x="3855" y="5915"/>
                  </a:lnTo>
                  <a:lnTo>
                    <a:pt x="3855" y="22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47"/>
            <p:cNvSpPr/>
            <p:nvPr/>
          </p:nvSpPr>
          <p:spPr>
            <a:xfrm>
              <a:off x="2676420" y="3473637"/>
              <a:ext cx="269036" cy="160208"/>
            </a:xfrm>
            <a:custGeom>
              <a:rect b="b" l="l" r="r" t="t"/>
              <a:pathLst>
                <a:path extrusionOk="0" h="2376" w="3990">
                  <a:moveTo>
                    <a:pt x="91" y="0"/>
                  </a:moveTo>
                  <a:lnTo>
                    <a:pt x="1" y="45"/>
                  </a:lnTo>
                  <a:lnTo>
                    <a:pt x="3855" y="2286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47"/>
            <p:cNvSpPr/>
            <p:nvPr/>
          </p:nvSpPr>
          <p:spPr>
            <a:xfrm>
              <a:off x="2936285" y="3624675"/>
              <a:ext cx="9170" cy="250830"/>
            </a:xfrm>
            <a:custGeom>
              <a:rect b="b" l="l" r="r" t="t"/>
              <a:pathLst>
                <a:path extrusionOk="0" h="3720" w="136">
                  <a:moveTo>
                    <a:pt x="135" y="1"/>
                  </a:moveTo>
                  <a:lnTo>
                    <a:pt x="1" y="46"/>
                  </a:lnTo>
                  <a:lnTo>
                    <a:pt x="1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7"/>
            <p:cNvSpPr/>
            <p:nvPr/>
          </p:nvSpPr>
          <p:spPr>
            <a:xfrm>
              <a:off x="2510279" y="3503845"/>
              <a:ext cx="329383" cy="498559"/>
            </a:xfrm>
            <a:custGeom>
              <a:rect b="b" l="l" r="r" t="t"/>
              <a:pathLst>
                <a:path extrusionOk="0" h="7394" w="4885">
                  <a:moveTo>
                    <a:pt x="0" y="0"/>
                  </a:moveTo>
                  <a:lnTo>
                    <a:pt x="0" y="4571"/>
                  </a:lnTo>
                  <a:lnTo>
                    <a:pt x="4885" y="7394"/>
                  </a:lnTo>
                  <a:lnTo>
                    <a:pt x="4885" y="2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7"/>
            <p:cNvSpPr/>
            <p:nvPr/>
          </p:nvSpPr>
          <p:spPr>
            <a:xfrm>
              <a:off x="2510279" y="3425292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65"/>
                  </a:lnTo>
                  <a:lnTo>
                    <a:pt x="4885" y="3944"/>
                  </a:lnTo>
                  <a:lnTo>
                    <a:pt x="5870" y="3944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47"/>
            <p:cNvSpPr/>
            <p:nvPr/>
          </p:nvSpPr>
          <p:spPr>
            <a:xfrm>
              <a:off x="2839594" y="3615639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47"/>
            <p:cNvSpPr/>
            <p:nvPr/>
          </p:nvSpPr>
          <p:spPr>
            <a:xfrm>
              <a:off x="2570694" y="3452465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6" y="1"/>
                  </a:moveTo>
                  <a:lnTo>
                    <a:pt x="1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47"/>
            <p:cNvSpPr/>
            <p:nvPr/>
          </p:nvSpPr>
          <p:spPr>
            <a:xfrm>
              <a:off x="2570694" y="3497776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41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47"/>
            <p:cNvSpPr/>
            <p:nvPr/>
          </p:nvSpPr>
          <p:spPr>
            <a:xfrm>
              <a:off x="2833593" y="3603570"/>
              <a:ext cx="75586" cy="54414"/>
            </a:xfrm>
            <a:custGeom>
              <a:rect b="b" l="l" r="r" t="t"/>
              <a:pathLst>
                <a:path extrusionOk="0" h="807" w="1121">
                  <a:moveTo>
                    <a:pt x="1120" y="0"/>
                  </a:moveTo>
                  <a:lnTo>
                    <a:pt x="0" y="672"/>
                  </a:lnTo>
                  <a:lnTo>
                    <a:pt x="0" y="807"/>
                  </a:lnTo>
                  <a:lnTo>
                    <a:pt x="1120" y="13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47"/>
            <p:cNvSpPr/>
            <p:nvPr/>
          </p:nvSpPr>
          <p:spPr>
            <a:xfrm>
              <a:off x="2537452" y="3558191"/>
              <a:ext cx="259933" cy="398901"/>
            </a:xfrm>
            <a:custGeom>
              <a:rect b="b" l="l" r="r" t="t"/>
              <a:pathLst>
                <a:path extrusionOk="0" h="5916" w="3855">
                  <a:moveTo>
                    <a:pt x="1" y="1"/>
                  </a:moveTo>
                  <a:lnTo>
                    <a:pt x="1" y="3675"/>
                  </a:lnTo>
                  <a:lnTo>
                    <a:pt x="3854" y="5916"/>
                  </a:lnTo>
                  <a:lnTo>
                    <a:pt x="3854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47"/>
            <p:cNvSpPr/>
            <p:nvPr/>
          </p:nvSpPr>
          <p:spPr>
            <a:xfrm>
              <a:off x="2537452" y="3555225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1" y="45"/>
                  </a:lnTo>
                  <a:lnTo>
                    <a:pt x="3854" y="2285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47"/>
            <p:cNvSpPr/>
            <p:nvPr/>
          </p:nvSpPr>
          <p:spPr>
            <a:xfrm>
              <a:off x="2797317" y="3706262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45"/>
                  </a:lnTo>
                  <a:lnTo>
                    <a:pt x="0" y="3720"/>
                  </a:lnTo>
                  <a:lnTo>
                    <a:pt x="135" y="363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47"/>
            <p:cNvSpPr/>
            <p:nvPr/>
          </p:nvSpPr>
          <p:spPr>
            <a:xfrm>
              <a:off x="2371311" y="358239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0" y="0"/>
                  </a:moveTo>
                  <a:lnTo>
                    <a:pt x="0" y="4616"/>
                  </a:lnTo>
                  <a:lnTo>
                    <a:pt x="4884" y="7439"/>
                  </a:lnTo>
                  <a:lnTo>
                    <a:pt x="4884" y="2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7"/>
            <p:cNvSpPr/>
            <p:nvPr/>
          </p:nvSpPr>
          <p:spPr>
            <a:xfrm>
              <a:off x="2371311" y="350687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20"/>
                  </a:lnTo>
                  <a:lnTo>
                    <a:pt x="4884" y="3943"/>
                  </a:lnTo>
                  <a:lnTo>
                    <a:pt x="5870" y="3943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47"/>
            <p:cNvSpPr/>
            <p:nvPr/>
          </p:nvSpPr>
          <p:spPr>
            <a:xfrm>
              <a:off x="2700626" y="369722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0" y="1120"/>
                  </a:lnTo>
                  <a:lnTo>
                    <a:pt x="0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47"/>
            <p:cNvSpPr/>
            <p:nvPr/>
          </p:nvSpPr>
          <p:spPr>
            <a:xfrm>
              <a:off x="2431726" y="3534052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5" y="0"/>
                  </a:moveTo>
                  <a:lnTo>
                    <a:pt x="0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47"/>
            <p:cNvSpPr/>
            <p:nvPr/>
          </p:nvSpPr>
          <p:spPr>
            <a:xfrm>
              <a:off x="2431726" y="3579364"/>
              <a:ext cx="268968" cy="157174"/>
            </a:xfrm>
            <a:custGeom>
              <a:rect b="b" l="l" r="r" t="t"/>
              <a:pathLst>
                <a:path extrusionOk="0" h="2331" w="3989">
                  <a:moveTo>
                    <a:pt x="0" y="1"/>
                  </a:moveTo>
                  <a:lnTo>
                    <a:pt x="0" y="90"/>
                  </a:lnTo>
                  <a:lnTo>
                    <a:pt x="3899" y="2331"/>
                  </a:lnTo>
                  <a:lnTo>
                    <a:pt x="3988" y="2241"/>
                  </a:lnTo>
                  <a:lnTo>
                    <a:pt x="3899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47"/>
            <p:cNvSpPr/>
            <p:nvPr/>
          </p:nvSpPr>
          <p:spPr>
            <a:xfrm>
              <a:off x="2694558" y="3685090"/>
              <a:ext cx="75654" cy="51447"/>
            </a:xfrm>
            <a:custGeom>
              <a:rect b="b" l="l" r="r" t="t"/>
              <a:pathLst>
                <a:path extrusionOk="0" h="763" w="1122">
                  <a:moveTo>
                    <a:pt x="1121" y="1"/>
                  </a:moveTo>
                  <a:lnTo>
                    <a:pt x="1" y="673"/>
                  </a:lnTo>
                  <a:lnTo>
                    <a:pt x="1" y="763"/>
                  </a:lnTo>
                  <a:lnTo>
                    <a:pt x="1121" y="135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7"/>
            <p:cNvSpPr/>
            <p:nvPr/>
          </p:nvSpPr>
          <p:spPr>
            <a:xfrm>
              <a:off x="2398484" y="3639778"/>
              <a:ext cx="259933" cy="395867"/>
            </a:xfrm>
            <a:custGeom>
              <a:rect b="b" l="l" r="r" t="t"/>
              <a:pathLst>
                <a:path extrusionOk="0" h="5871" w="3855">
                  <a:moveTo>
                    <a:pt x="0" y="1"/>
                  </a:moveTo>
                  <a:lnTo>
                    <a:pt x="0" y="3630"/>
                  </a:lnTo>
                  <a:lnTo>
                    <a:pt x="3854" y="5871"/>
                  </a:lnTo>
                  <a:lnTo>
                    <a:pt x="3854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47"/>
            <p:cNvSpPr/>
            <p:nvPr/>
          </p:nvSpPr>
          <p:spPr>
            <a:xfrm>
              <a:off x="2398484" y="3633777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0" y="90"/>
                  </a:lnTo>
                  <a:lnTo>
                    <a:pt x="3854" y="2330"/>
                  </a:lnTo>
                  <a:lnTo>
                    <a:pt x="3899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47"/>
            <p:cNvSpPr/>
            <p:nvPr/>
          </p:nvSpPr>
          <p:spPr>
            <a:xfrm>
              <a:off x="2658349" y="3784815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90"/>
                  </a:lnTo>
                  <a:lnTo>
                    <a:pt x="0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47"/>
            <p:cNvSpPr/>
            <p:nvPr/>
          </p:nvSpPr>
          <p:spPr>
            <a:xfrm>
              <a:off x="3915196" y="1902513"/>
              <a:ext cx="1365744" cy="791666"/>
            </a:xfrm>
            <a:custGeom>
              <a:rect b="b" l="l" r="r" t="t"/>
              <a:pathLst>
                <a:path extrusionOk="0" h="11741" w="20255">
                  <a:moveTo>
                    <a:pt x="16177" y="0"/>
                  </a:moveTo>
                  <a:lnTo>
                    <a:pt x="1" y="9366"/>
                  </a:lnTo>
                  <a:lnTo>
                    <a:pt x="4079" y="11740"/>
                  </a:lnTo>
                  <a:lnTo>
                    <a:pt x="20255" y="2375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47"/>
            <p:cNvSpPr/>
            <p:nvPr/>
          </p:nvSpPr>
          <p:spPr>
            <a:xfrm>
              <a:off x="1833510" y="3561226"/>
              <a:ext cx="577112" cy="332418"/>
            </a:xfrm>
            <a:custGeom>
              <a:rect b="b" l="l" r="r" t="t"/>
              <a:pathLst>
                <a:path extrusionOk="0" h="4930" w="8559">
                  <a:moveTo>
                    <a:pt x="4481" y="1"/>
                  </a:moveTo>
                  <a:lnTo>
                    <a:pt x="0" y="2600"/>
                  </a:lnTo>
                  <a:lnTo>
                    <a:pt x="314" y="4930"/>
                  </a:lnTo>
                  <a:lnTo>
                    <a:pt x="4078" y="4930"/>
                  </a:lnTo>
                  <a:lnTo>
                    <a:pt x="8559" y="2331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47"/>
            <p:cNvSpPr/>
            <p:nvPr/>
          </p:nvSpPr>
          <p:spPr>
            <a:xfrm>
              <a:off x="4190165" y="2062653"/>
              <a:ext cx="1284157" cy="966910"/>
            </a:xfrm>
            <a:custGeom>
              <a:rect b="b" l="l" r="r" t="t"/>
              <a:pathLst>
                <a:path extrusionOk="0" h="14340" w="19045">
                  <a:moveTo>
                    <a:pt x="16177" y="0"/>
                  </a:moveTo>
                  <a:lnTo>
                    <a:pt x="1" y="9365"/>
                  </a:lnTo>
                  <a:lnTo>
                    <a:pt x="2868" y="14339"/>
                  </a:lnTo>
                  <a:lnTo>
                    <a:pt x="19045" y="4974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rgbClr val="D3DA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7"/>
            <p:cNvSpPr/>
            <p:nvPr/>
          </p:nvSpPr>
          <p:spPr>
            <a:xfrm>
              <a:off x="2570694" y="3008321"/>
              <a:ext cx="1812923" cy="1048498"/>
            </a:xfrm>
            <a:custGeom>
              <a:rect b="b" l="l" r="r" t="t"/>
              <a:pathLst>
                <a:path extrusionOk="0" h="15550" w="26887">
                  <a:moveTo>
                    <a:pt x="26393" y="1"/>
                  </a:moveTo>
                  <a:lnTo>
                    <a:pt x="1" y="15236"/>
                  </a:lnTo>
                  <a:lnTo>
                    <a:pt x="494" y="15550"/>
                  </a:lnTo>
                  <a:lnTo>
                    <a:pt x="8246" y="12816"/>
                  </a:lnTo>
                  <a:lnTo>
                    <a:pt x="19941" y="5826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7"/>
            <p:cNvSpPr/>
            <p:nvPr/>
          </p:nvSpPr>
          <p:spPr>
            <a:xfrm>
              <a:off x="2108412" y="3718331"/>
              <a:ext cx="495592" cy="510696"/>
            </a:xfrm>
            <a:custGeom>
              <a:rect b="b" l="l" r="r" t="t"/>
              <a:pathLst>
                <a:path extrusionOk="0" h="7574" w="7350">
                  <a:moveTo>
                    <a:pt x="4482" y="1"/>
                  </a:moveTo>
                  <a:lnTo>
                    <a:pt x="1" y="2600"/>
                  </a:lnTo>
                  <a:lnTo>
                    <a:pt x="314" y="4975"/>
                  </a:lnTo>
                  <a:lnTo>
                    <a:pt x="2869" y="7574"/>
                  </a:lnTo>
                  <a:lnTo>
                    <a:pt x="7350" y="5020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47"/>
            <p:cNvSpPr/>
            <p:nvPr/>
          </p:nvSpPr>
          <p:spPr>
            <a:xfrm>
              <a:off x="2235310" y="2398036"/>
              <a:ext cx="3239015" cy="2148240"/>
            </a:xfrm>
            <a:custGeom>
              <a:rect b="b" l="l" r="r" t="t"/>
              <a:pathLst>
                <a:path extrusionOk="0" h="31860" w="48037">
                  <a:moveTo>
                    <a:pt x="48037" y="0"/>
                  </a:moveTo>
                  <a:lnTo>
                    <a:pt x="987" y="27155"/>
                  </a:lnTo>
                  <a:lnTo>
                    <a:pt x="1" y="29126"/>
                  </a:lnTo>
                  <a:lnTo>
                    <a:pt x="987" y="31860"/>
                  </a:lnTo>
                  <a:lnTo>
                    <a:pt x="48037" y="4705"/>
                  </a:lnTo>
                  <a:lnTo>
                    <a:pt x="480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47"/>
            <p:cNvSpPr/>
            <p:nvPr/>
          </p:nvSpPr>
          <p:spPr>
            <a:xfrm>
              <a:off x="1640128" y="3893575"/>
              <a:ext cx="661733" cy="516764"/>
            </a:xfrm>
            <a:custGeom>
              <a:rect b="b" l="l" r="r" t="t"/>
              <a:pathLst>
                <a:path extrusionOk="0" h="7664" w="9814">
                  <a:moveTo>
                    <a:pt x="6946" y="1"/>
                  </a:moveTo>
                  <a:lnTo>
                    <a:pt x="0" y="6677"/>
                  </a:lnTo>
                  <a:lnTo>
                    <a:pt x="493" y="7663"/>
                  </a:lnTo>
                  <a:lnTo>
                    <a:pt x="9410" y="5781"/>
                  </a:lnTo>
                  <a:lnTo>
                    <a:pt x="9814" y="4975"/>
                  </a:lnTo>
                  <a:lnTo>
                    <a:pt x="9500" y="1972"/>
                  </a:lnTo>
                  <a:lnTo>
                    <a:pt x="6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47"/>
            <p:cNvSpPr/>
            <p:nvPr/>
          </p:nvSpPr>
          <p:spPr>
            <a:xfrm>
              <a:off x="1416539" y="3736469"/>
              <a:ext cx="417039" cy="462350"/>
            </a:xfrm>
            <a:custGeom>
              <a:rect b="b" l="l" r="r" t="t"/>
              <a:pathLst>
                <a:path extrusionOk="0" h="6857" w="6185">
                  <a:moveTo>
                    <a:pt x="6184" y="1"/>
                  </a:moveTo>
                  <a:lnTo>
                    <a:pt x="3316" y="1659"/>
                  </a:lnTo>
                  <a:lnTo>
                    <a:pt x="0" y="6857"/>
                  </a:lnTo>
                  <a:lnTo>
                    <a:pt x="0" y="6857"/>
                  </a:lnTo>
                  <a:lnTo>
                    <a:pt x="5915" y="2107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47"/>
            <p:cNvSpPr/>
            <p:nvPr/>
          </p:nvSpPr>
          <p:spPr>
            <a:xfrm>
              <a:off x="1416539" y="3736469"/>
              <a:ext cx="691941" cy="619456"/>
            </a:xfrm>
            <a:custGeom>
              <a:rect b="b" l="l" r="r" t="t"/>
              <a:pathLst>
                <a:path extrusionOk="0" h="9187" w="10262">
                  <a:moveTo>
                    <a:pt x="6184" y="1"/>
                  </a:moveTo>
                  <a:lnTo>
                    <a:pt x="0" y="6857"/>
                  </a:lnTo>
                  <a:lnTo>
                    <a:pt x="4033" y="9187"/>
                  </a:lnTo>
                  <a:lnTo>
                    <a:pt x="10262" y="2331"/>
                  </a:lnTo>
                  <a:lnTo>
                    <a:pt x="9186" y="180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47"/>
            <p:cNvSpPr/>
            <p:nvPr/>
          </p:nvSpPr>
          <p:spPr>
            <a:xfrm>
              <a:off x="1688474" y="4132268"/>
              <a:ext cx="462350" cy="223657"/>
            </a:xfrm>
            <a:custGeom>
              <a:rect b="b" l="l" r="r" t="t"/>
              <a:pathLst>
                <a:path extrusionOk="0" h="3317" w="6857">
                  <a:moveTo>
                    <a:pt x="6856" y="1"/>
                  </a:moveTo>
                  <a:lnTo>
                    <a:pt x="2196" y="897"/>
                  </a:lnTo>
                  <a:lnTo>
                    <a:pt x="672" y="1883"/>
                  </a:lnTo>
                  <a:lnTo>
                    <a:pt x="0" y="3317"/>
                  </a:lnTo>
                  <a:lnTo>
                    <a:pt x="0" y="3317"/>
                  </a:lnTo>
                  <a:lnTo>
                    <a:pt x="5915" y="2107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47"/>
            <p:cNvSpPr/>
            <p:nvPr/>
          </p:nvSpPr>
          <p:spPr>
            <a:xfrm>
              <a:off x="1416539" y="3857367"/>
              <a:ext cx="259933" cy="341453"/>
            </a:xfrm>
            <a:custGeom>
              <a:rect b="b" l="l" r="r" t="t"/>
              <a:pathLst>
                <a:path extrusionOk="0" h="5064" w="3855">
                  <a:moveTo>
                    <a:pt x="3854" y="0"/>
                  </a:moveTo>
                  <a:lnTo>
                    <a:pt x="2151" y="1658"/>
                  </a:lnTo>
                  <a:lnTo>
                    <a:pt x="0" y="5064"/>
                  </a:lnTo>
                  <a:lnTo>
                    <a:pt x="0" y="5064"/>
                  </a:lnTo>
                  <a:lnTo>
                    <a:pt x="1927" y="3674"/>
                  </a:lnTo>
                  <a:lnTo>
                    <a:pt x="2196" y="259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47"/>
            <p:cNvSpPr/>
            <p:nvPr/>
          </p:nvSpPr>
          <p:spPr>
            <a:xfrm>
              <a:off x="1416539" y="4032610"/>
              <a:ext cx="420006" cy="323315"/>
            </a:xfrm>
            <a:custGeom>
              <a:rect b="b" l="l" r="r" t="t"/>
              <a:pathLst>
                <a:path extrusionOk="0" h="4795" w="6229">
                  <a:moveTo>
                    <a:pt x="2196" y="0"/>
                  </a:moveTo>
                  <a:lnTo>
                    <a:pt x="0" y="2465"/>
                  </a:lnTo>
                  <a:lnTo>
                    <a:pt x="4033" y="4795"/>
                  </a:lnTo>
                  <a:lnTo>
                    <a:pt x="6229" y="2375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7"/>
            <p:cNvSpPr/>
            <p:nvPr/>
          </p:nvSpPr>
          <p:spPr>
            <a:xfrm>
              <a:off x="1289641" y="4198751"/>
              <a:ext cx="398901" cy="335452"/>
            </a:xfrm>
            <a:custGeom>
              <a:rect b="b" l="l" r="r" t="t"/>
              <a:pathLst>
                <a:path extrusionOk="0" h="4975" w="5916">
                  <a:moveTo>
                    <a:pt x="1882" y="1"/>
                  </a:moveTo>
                  <a:lnTo>
                    <a:pt x="0" y="3406"/>
                  </a:lnTo>
                  <a:lnTo>
                    <a:pt x="2734" y="4974"/>
                  </a:lnTo>
                  <a:lnTo>
                    <a:pt x="5915" y="2331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7"/>
            <p:cNvSpPr/>
            <p:nvPr/>
          </p:nvSpPr>
          <p:spPr>
            <a:xfrm>
              <a:off x="1688474" y="4512963"/>
              <a:ext cx="613388" cy="160208"/>
            </a:xfrm>
            <a:custGeom>
              <a:rect b="b" l="l" r="r" t="t"/>
              <a:pathLst>
                <a:path extrusionOk="0" h="2376" w="9097">
                  <a:moveTo>
                    <a:pt x="7887" y="1"/>
                  </a:moveTo>
                  <a:lnTo>
                    <a:pt x="672" y="1569"/>
                  </a:lnTo>
                  <a:lnTo>
                    <a:pt x="0" y="2376"/>
                  </a:lnTo>
                  <a:lnTo>
                    <a:pt x="6229" y="2152"/>
                  </a:lnTo>
                  <a:lnTo>
                    <a:pt x="9097" y="494"/>
                  </a:lnTo>
                  <a:lnTo>
                    <a:pt x="78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7"/>
            <p:cNvSpPr/>
            <p:nvPr/>
          </p:nvSpPr>
          <p:spPr>
            <a:xfrm>
              <a:off x="1688474" y="4228959"/>
              <a:ext cx="682906" cy="444212"/>
            </a:xfrm>
            <a:custGeom>
              <a:rect b="b" l="l" r="r" t="t"/>
              <a:pathLst>
                <a:path extrusionOk="0" h="6588" w="10128">
                  <a:moveTo>
                    <a:pt x="9097" y="1"/>
                  </a:moveTo>
                  <a:lnTo>
                    <a:pt x="0" y="1883"/>
                  </a:lnTo>
                  <a:lnTo>
                    <a:pt x="0" y="6588"/>
                  </a:lnTo>
                  <a:lnTo>
                    <a:pt x="9097" y="4706"/>
                  </a:lnTo>
                  <a:lnTo>
                    <a:pt x="10127" y="2510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47"/>
            <p:cNvSpPr/>
            <p:nvPr/>
          </p:nvSpPr>
          <p:spPr>
            <a:xfrm>
              <a:off x="1473920" y="4355857"/>
              <a:ext cx="281105" cy="317314"/>
            </a:xfrm>
            <a:custGeom>
              <a:rect b="b" l="l" r="r" t="t"/>
              <a:pathLst>
                <a:path extrusionOk="0" h="4706" w="4169">
                  <a:moveTo>
                    <a:pt x="3182" y="1"/>
                  </a:moveTo>
                  <a:lnTo>
                    <a:pt x="1" y="2644"/>
                  </a:lnTo>
                  <a:lnTo>
                    <a:pt x="1" y="4123"/>
                  </a:lnTo>
                  <a:lnTo>
                    <a:pt x="3182" y="4706"/>
                  </a:lnTo>
                  <a:lnTo>
                    <a:pt x="4168" y="2600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47"/>
            <p:cNvSpPr/>
            <p:nvPr/>
          </p:nvSpPr>
          <p:spPr>
            <a:xfrm>
              <a:off x="1289641" y="4428409"/>
              <a:ext cx="184347" cy="205519"/>
            </a:xfrm>
            <a:custGeom>
              <a:rect b="b" l="l" r="r" t="t"/>
              <a:pathLst>
                <a:path extrusionOk="0" h="3048" w="2734">
                  <a:moveTo>
                    <a:pt x="0" y="0"/>
                  </a:moveTo>
                  <a:lnTo>
                    <a:pt x="0" y="1479"/>
                  </a:lnTo>
                  <a:lnTo>
                    <a:pt x="2734" y="3047"/>
                  </a:lnTo>
                  <a:lnTo>
                    <a:pt x="2734" y="1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47"/>
            <p:cNvSpPr/>
            <p:nvPr/>
          </p:nvSpPr>
          <p:spPr>
            <a:xfrm>
              <a:off x="4410720" y="3162393"/>
              <a:ext cx="2317483" cy="486557"/>
            </a:xfrm>
            <a:custGeom>
              <a:rect b="b" l="l" r="r" t="t"/>
              <a:pathLst>
                <a:path extrusionOk="0" h="7216" w="34370">
                  <a:moveTo>
                    <a:pt x="4123" y="1"/>
                  </a:moveTo>
                  <a:lnTo>
                    <a:pt x="1" y="494"/>
                  </a:lnTo>
                  <a:lnTo>
                    <a:pt x="1" y="1435"/>
                  </a:lnTo>
                  <a:lnTo>
                    <a:pt x="33070" y="7215"/>
                  </a:lnTo>
                  <a:lnTo>
                    <a:pt x="34369" y="3899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7"/>
            <p:cNvSpPr/>
            <p:nvPr/>
          </p:nvSpPr>
          <p:spPr>
            <a:xfrm>
              <a:off x="6640543" y="3455499"/>
              <a:ext cx="220623" cy="193449"/>
            </a:xfrm>
            <a:custGeom>
              <a:rect b="b" l="l" r="r" t="t"/>
              <a:pathLst>
                <a:path extrusionOk="0" h="2869" w="3272">
                  <a:moveTo>
                    <a:pt x="3271" y="0"/>
                  </a:moveTo>
                  <a:lnTo>
                    <a:pt x="1389" y="449"/>
                  </a:lnTo>
                  <a:lnTo>
                    <a:pt x="0" y="1882"/>
                  </a:lnTo>
                  <a:lnTo>
                    <a:pt x="0" y="2868"/>
                  </a:lnTo>
                  <a:lnTo>
                    <a:pt x="3271" y="986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7"/>
            <p:cNvSpPr/>
            <p:nvPr/>
          </p:nvSpPr>
          <p:spPr>
            <a:xfrm>
              <a:off x="4410720" y="2697144"/>
              <a:ext cx="2450450" cy="885323"/>
            </a:xfrm>
            <a:custGeom>
              <a:rect b="b" l="l" r="r" t="t"/>
              <a:pathLst>
                <a:path extrusionOk="0" h="13130" w="36342">
                  <a:moveTo>
                    <a:pt x="12771" y="0"/>
                  </a:moveTo>
                  <a:lnTo>
                    <a:pt x="1" y="7394"/>
                  </a:lnTo>
                  <a:lnTo>
                    <a:pt x="33070" y="13129"/>
                  </a:lnTo>
                  <a:lnTo>
                    <a:pt x="36341" y="11247"/>
                  </a:lnTo>
                  <a:lnTo>
                    <a:pt x="127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47"/>
            <p:cNvSpPr/>
            <p:nvPr/>
          </p:nvSpPr>
          <p:spPr>
            <a:xfrm>
              <a:off x="5220455" y="2908596"/>
              <a:ext cx="420073" cy="241795"/>
            </a:xfrm>
            <a:custGeom>
              <a:rect b="b" l="l" r="r" t="t"/>
              <a:pathLst>
                <a:path extrusionOk="0" h="3586" w="6230">
                  <a:moveTo>
                    <a:pt x="2017" y="1"/>
                  </a:moveTo>
                  <a:lnTo>
                    <a:pt x="1" y="1166"/>
                  </a:lnTo>
                  <a:lnTo>
                    <a:pt x="4168" y="3586"/>
                  </a:lnTo>
                  <a:lnTo>
                    <a:pt x="6229" y="2421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47"/>
            <p:cNvSpPr/>
            <p:nvPr/>
          </p:nvSpPr>
          <p:spPr>
            <a:xfrm>
              <a:off x="5317146" y="2929768"/>
              <a:ext cx="133034" cy="75586"/>
            </a:xfrm>
            <a:custGeom>
              <a:rect b="b" l="l" r="r" t="t"/>
              <a:pathLst>
                <a:path extrusionOk="0" h="1121" w="1973">
                  <a:moveTo>
                    <a:pt x="628" y="1"/>
                  </a:moveTo>
                  <a:lnTo>
                    <a:pt x="0" y="359"/>
                  </a:lnTo>
                  <a:lnTo>
                    <a:pt x="1300" y="1121"/>
                  </a:lnTo>
                  <a:lnTo>
                    <a:pt x="1972" y="762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47"/>
            <p:cNvSpPr/>
            <p:nvPr/>
          </p:nvSpPr>
          <p:spPr>
            <a:xfrm>
              <a:off x="2603936" y="3029493"/>
              <a:ext cx="1924718" cy="1124016"/>
            </a:xfrm>
            <a:custGeom>
              <a:rect b="b" l="l" r="r" t="t"/>
              <a:pathLst>
                <a:path extrusionOk="0" h="16670" w="28545">
                  <a:moveTo>
                    <a:pt x="26393" y="0"/>
                  </a:moveTo>
                  <a:lnTo>
                    <a:pt x="1" y="15236"/>
                  </a:lnTo>
                  <a:lnTo>
                    <a:pt x="404" y="15684"/>
                  </a:lnTo>
                  <a:lnTo>
                    <a:pt x="2241" y="16669"/>
                  </a:lnTo>
                  <a:lnTo>
                    <a:pt x="28544" y="1210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47"/>
            <p:cNvSpPr/>
            <p:nvPr/>
          </p:nvSpPr>
          <p:spPr>
            <a:xfrm>
              <a:off x="2945388" y="2830043"/>
              <a:ext cx="1791751" cy="1223742"/>
            </a:xfrm>
            <a:custGeom>
              <a:rect b="b" l="l" r="r" t="t"/>
              <a:pathLst>
                <a:path extrusionOk="0" h="18149" w="26573">
                  <a:moveTo>
                    <a:pt x="26572" y="1"/>
                  </a:moveTo>
                  <a:lnTo>
                    <a:pt x="24466" y="942"/>
                  </a:lnTo>
                  <a:lnTo>
                    <a:pt x="0" y="15102"/>
                  </a:lnTo>
                  <a:lnTo>
                    <a:pt x="0" y="16984"/>
                  </a:lnTo>
                  <a:lnTo>
                    <a:pt x="179" y="18149"/>
                  </a:lnTo>
                  <a:lnTo>
                    <a:pt x="26572" y="2913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7"/>
            <p:cNvSpPr/>
            <p:nvPr/>
          </p:nvSpPr>
          <p:spPr>
            <a:xfrm>
              <a:off x="2927250" y="2811973"/>
              <a:ext cx="1809889" cy="1045463"/>
            </a:xfrm>
            <a:custGeom>
              <a:rect b="b" l="l" r="r" t="t"/>
              <a:pathLst>
                <a:path extrusionOk="0" h="15505" w="26842">
                  <a:moveTo>
                    <a:pt x="26393" y="0"/>
                  </a:moveTo>
                  <a:lnTo>
                    <a:pt x="0" y="15235"/>
                  </a:lnTo>
                  <a:lnTo>
                    <a:pt x="179" y="15504"/>
                  </a:lnTo>
                  <a:lnTo>
                    <a:pt x="448" y="15504"/>
                  </a:lnTo>
                  <a:lnTo>
                    <a:pt x="26841" y="269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7"/>
            <p:cNvSpPr/>
            <p:nvPr/>
          </p:nvSpPr>
          <p:spPr>
            <a:xfrm>
              <a:off x="2603936" y="3839229"/>
              <a:ext cx="353590" cy="332418"/>
            </a:xfrm>
            <a:custGeom>
              <a:rect b="b" l="l" r="r" t="t"/>
              <a:pathLst>
                <a:path extrusionOk="0" h="4930" w="5244">
                  <a:moveTo>
                    <a:pt x="4795" y="0"/>
                  </a:moveTo>
                  <a:lnTo>
                    <a:pt x="4795" y="2913"/>
                  </a:lnTo>
                  <a:lnTo>
                    <a:pt x="2151" y="4436"/>
                  </a:lnTo>
                  <a:lnTo>
                    <a:pt x="1" y="3227"/>
                  </a:lnTo>
                  <a:lnTo>
                    <a:pt x="1" y="3719"/>
                  </a:lnTo>
                  <a:lnTo>
                    <a:pt x="2151" y="4929"/>
                  </a:lnTo>
                  <a:lnTo>
                    <a:pt x="5243" y="3182"/>
                  </a:lnTo>
                  <a:lnTo>
                    <a:pt x="5243" y="26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47"/>
            <p:cNvSpPr/>
            <p:nvPr/>
          </p:nvSpPr>
          <p:spPr>
            <a:xfrm>
              <a:off x="5021073" y="2313415"/>
              <a:ext cx="531801" cy="450281"/>
            </a:xfrm>
            <a:custGeom>
              <a:rect b="b" l="l" r="r" t="t"/>
              <a:pathLst>
                <a:path extrusionOk="0" h="6678" w="7887">
                  <a:moveTo>
                    <a:pt x="7887" y="0"/>
                  </a:moveTo>
                  <a:lnTo>
                    <a:pt x="0" y="3675"/>
                  </a:lnTo>
                  <a:lnTo>
                    <a:pt x="90" y="6139"/>
                  </a:lnTo>
                  <a:lnTo>
                    <a:pt x="672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47"/>
            <p:cNvSpPr/>
            <p:nvPr/>
          </p:nvSpPr>
          <p:spPr>
            <a:xfrm>
              <a:off x="4924382" y="2135137"/>
              <a:ext cx="628492" cy="459316"/>
            </a:xfrm>
            <a:custGeom>
              <a:rect b="b" l="l" r="r" t="t"/>
              <a:pathLst>
                <a:path extrusionOk="0" h="6812" w="9321">
                  <a:moveTo>
                    <a:pt x="7797" y="1"/>
                  </a:moveTo>
                  <a:lnTo>
                    <a:pt x="941" y="3361"/>
                  </a:lnTo>
                  <a:lnTo>
                    <a:pt x="0" y="4168"/>
                  </a:lnTo>
                  <a:lnTo>
                    <a:pt x="2106" y="6812"/>
                  </a:lnTo>
                  <a:lnTo>
                    <a:pt x="9321" y="2644"/>
                  </a:lnTo>
                  <a:lnTo>
                    <a:pt x="77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47"/>
            <p:cNvSpPr/>
            <p:nvPr/>
          </p:nvSpPr>
          <p:spPr>
            <a:xfrm>
              <a:off x="5033142" y="2349691"/>
              <a:ext cx="151105" cy="117863"/>
            </a:xfrm>
            <a:custGeom>
              <a:rect b="b" l="l" r="r" t="t"/>
              <a:pathLst>
                <a:path extrusionOk="0" h="1748" w="2241">
                  <a:moveTo>
                    <a:pt x="1838" y="0"/>
                  </a:moveTo>
                  <a:lnTo>
                    <a:pt x="0" y="1076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47"/>
            <p:cNvSpPr/>
            <p:nvPr/>
          </p:nvSpPr>
          <p:spPr>
            <a:xfrm>
              <a:off x="5075419" y="2452383"/>
              <a:ext cx="93724" cy="72619"/>
            </a:xfrm>
            <a:custGeom>
              <a:rect b="b" l="l" r="r" t="t"/>
              <a:pathLst>
                <a:path extrusionOk="0" h="1077" w="1390">
                  <a:moveTo>
                    <a:pt x="1166" y="1"/>
                  </a:moveTo>
                  <a:lnTo>
                    <a:pt x="1" y="673"/>
                  </a:lnTo>
                  <a:lnTo>
                    <a:pt x="270" y="1076"/>
                  </a:lnTo>
                  <a:lnTo>
                    <a:pt x="1390" y="449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47"/>
            <p:cNvSpPr/>
            <p:nvPr/>
          </p:nvSpPr>
          <p:spPr>
            <a:xfrm>
              <a:off x="4815621" y="2050583"/>
              <a:ext cx="634560" cy="365592"/>
            </a:xfrm>
            <a:custGeom>
              <a:rect b="b" l="l" r="r" t="t"/>
              <a:pathLst>
                <a:path extrusionOk="0" h="5422" w="9411">
                  <a:moveTo>
                    <a:pt x="7214" y="0"/>
                  </a:moveTo>
                  <a:lnTo>
                    <a:pt x="0" y="4167"/>
                  </a:lnTo>
                  <a:lnTo>
                    <a:pt x="359" y="5377"/>
                  </a:lnTo>
                  <a:lnTo>
                    <a:pt x="2196" y="5422"/>
                  </a:lnTo>
                  <a:lnTo>
                    <a:pt x="9410" y="1255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47"/>
            <p:cNvSpPr/>
            <p:nvPr/>
          </p:nvSpPr>
          <p:spPr>
            <a:xfrm>
              <a:off x="4594999" y="2331553"/>
              <a:ext cx="220690" cy="268968"/>
            </a:xfrm>
            <a:custGeom>
              <a:rect b="b" l="l" r="r" t="t"/>
              <a:pathLst>
                <a:path extrusionOk="0" h="3989" w="3273">
                  <a:moveTo>
                    <a:pt x="3272" y="0"/>
                  </a:moveTo>
                  <a:lnTo>
                    <a:pt x="1749" y="852"/>
                  </a:lnTo>
                  <a:lnTo>
                    <a:pt x="1" y="3988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47"/>
            <p:cNvSpPr/>
            <p:nvPr/>
          </p:nvSpPr>
          <p:spPr>
            <a:xfrm>
              <a:off x="4721897" y="2739421"/>
              <a:ext cx="344555" cy="84689"/>
            </a:xfrm>
            <a:custGeom>
              <a:rect b="b" l="l" r="r" t="t"/>
              <a:pathLst>
                <a:path extrusionOk="0" h="1256" w="5110">
                  <a:moveTo>
                    <a:pt x="3720" y="1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6" y="1255"/>
                  </a:lnTo>
                  <a:lnTo>
                    <a:pt x="5109" y="359"/>
                  </a:lnTo>
                  <a:lnTo>
                    <a:pt x="3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7"/>
            <p:cNvSpPr/>
            <p:nvPr/>
          </p:nvSpPr>
          <p:spPr>
            <a:xfrm>
              <a:off x="4773277" y="2594385"/>
              <a:ext cx="293175" cy="193449"/>
            </a:xfrm>
            <a:custGeom>
              <a:rect b="b" l="l" r="r" t="t"/>
              <a:pathLst>
                <a:path extrusionOk="0" h="2869" w="4348">
                  <a:moveTo>
                    <a:pt x="4347" y="1"/>
                  </a:moveTo>
                  <a:lnTo>
                    <a:pt x="1345" y="807"/>
                  </a:lnTo>
                  <a:lnTo>
                    <a:pt x="1" y="1614"/>
                  </a:lnTo>
                  <a:lnTo>
                    <a:pt x="1" y="2869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7"/>
            <p:cNvSpPr/>
            <p:nvPr/>
          </p:nvSpPr>
          <p:spPr>
            <a:xfrm>
              <a:off x="4700792" y="2416107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0" y="2600"/>
                  </a:lnTo>
                  <a:lnTo>
                    <a:pt x="314" y="3496"/>
                  </a:lnTo>
                  <a:lnTo>
                    <a:pt x="1076" y="4258"/>
                  </a:lnTo>
                  <a:lnTo>
                    <a:pt x="5422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47"/>
            <p:cNvSpPr/>
            <p:nvPr/>
          </p:nvSpPr>
          <p:spPr>
            <a:xfrm>
              <a:off x="4646379" y="2331553"/>
              <a:ext cx="317314" cy="284072"/>
            </a:xfrm>
            <a:custGeom>
              <a:rect b="b" l="l" r="r" t="t"/>
              <a:pathLst>
                <a:path extrusionOk="0" h="4213" w="4706">
                  <a:moveTo>
                    <a:pt x="2510" y="0"/>
                  </a:moveTo>
                  <a:lnTo>
                    <a:pt x="1" y="3585"/>
                  </a:lnTo>
                  <a:lnTo>
                    <a:pt x="449" y="4078"/>
                  </a:lnTo>
                  <a:lnTo>
                    <a:pt x="1121" y="4212"/>
                  </a:lnTo>
                  <a:lnTo>
                    <a:pt x="4706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47"/>
            <p:cNvSpPr/>
            <p:nvPr/>
          </p:nvSpPr>
          <p:spPr>
            <a:xfrm>
              <a:off x="4715896" y="2703145"/>
              <a:ext cx="57448" cy="105861"/>
            </a:xfrm>
            <a:custGeom>
              <a:rect b="b" l="l" r="r" t="t"/>
              <a:pathLst>
                <a:path extrusionOk="0" h="1570" w="852">
                  <a:moveTo>
                    <a:pt x="852" y="1"/>
                  </a:moveTo>
                  <a:lnTo>
                    <a:pt x="0" y="46"/>
                  </a:lnTo>
                  <a:lnTo>
                    <a:pt x="45" y="1300"/>
                  </a:lnTo>
                  <a:lnTo>
                    <a:pt x="314" y="1569"/>
                  </a:lnTo>
                  <a:lnTo>
                    <a:pt x="852" y="125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47"/>
            <p:cNvSpPr/>
            <p:nvPr/>
          </p:nvSpPr>
          <p:spPr>
            <a:xfrm>
              <a:off x="4667551" y="2606454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9"/>
                  </a:lnTo>
                  <a:lnTo>
                    <a:pt x="1569" y="1435"/>
                  </a:lnTo>
                  <a:lnTo>
                    <a:pt x="807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47"/>
            <p:cNvSpPr/>
            <p:nvPr/>
          </p:nvSpPr>
          <p:spPr>
            <a:xfrm>
              <a:off x="4613137" y="2573280"/>
              <a:ext cx="108828" cy="60482"/>
            </a:xfrm>
            <a:custGeom>
              <a:rect b="b" l="l" r="r" t="t"/>
              <a:pathLst>
                <a:path extrusionOk="0" h="897" w="1614">
                  <a:moveTo>
                    <a:pt x="494" y="0"/>
                  </a:moveTo>
                  <a:lnTo>
                    <a:pt x="1" y="269"/>
                  </a:lnTo>
                  <a:lnTo>
                    <a:pt x="180" y="896"/>
                  </a:lnTo>
                  <a:lnTo>
                    <a:pt x="1076" y="896"/>
                  </a:lnTo>
                  <a:lnTo>
                    <a:pt x="1614" y="627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7"/>
            <p:cNvSpPr/>
            <p:nvPr/>
          </p:nvSpPr>
          <p:spPr>
            <a:xfrm>
              <a:off x="4561825" y="2591351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0" y="449"/>
                  </a:lnTo>
                  <a:lnTo>
                    <a:pt x="0" y="1704"/>
                  </a:lnTo>
                  <a:lnTo>
                    <a:pt x="762" y="3048"/>
                  </a:lnTo>
                  <a:lnTo>
                    <a:pt x="1837" y="3675"/>
                  </a:lnTo>
                  <a:lnTo>
                    <a:pt x="2599" y="3227"/>
                  </a:lnTo>
                  <a:lnTo>
                    <a:pt x="2599" y="1973"/>
                  </a:lnTo>
                  <a:lnTo>
                    <a:pt x="1837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7"/>
            <p:cNvSpPr/>
            <p:nvPr/>
          </p:nvSpPr>
          <p:spPr>
            <a:xfrm>
              <a:off x="4289890" y="1062570"/>
              <a:ext cx="546904" cy="1414090"/>
            </a:xfrm>
            <a:custGeom>
              <a:rect b="b" l="l" r="r" t="t"/>
              <a:pathLst>
                <a:path extrusionOk="0" h="20972" w="8111">
                  <a:moveTo>
                    <a:pt x="6946" y="0"/>
                  </a:moveTo>
                  <a:lnTo>
                    <a:pt x="0" y="20523"/>
                  </a:lnTo>
                  <a:lnTo>
                    <a:pt x="762" y="20971"/>
                  </a:lnTo>
                  <a:lnTo>
                    <a:pt x="5512" y="16625"/>
                  </a:lnTo>
                  <a:lnTo>
                    <a:pt x="8111" y="404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47"/>
            <p:cNvSpPr/>
            <p:nvPr/>
          </p:nvSpPr>
          <p:spPr>
            <a:xfrm>
              <a:off x="4758173" y="962845"/>
              <a:ext cx="223657" cy="126966"/>
            </a:xfrm>
            <a:custGeom>
              <a:rect b="b" l="l" r="r" t="t"/>
              <a:pathLst>
                <a:path extrusionOk="0" h="1883" w="3317">
                  <a:moveTo>
                    <a:pt x="2555" y="1"/>
                  </a:moveTo>
                  <a:lnTo>
                    <a:pt x="1" y="1479"/>
                  </a:lnTo>
                  <a:lnTo>
                    <a:pt x="762" y="1883"/>
                  </a:lnTo>
                  <a:lnTo>
                    <a:pt x="1928" y="1659"/>
                  </a:lnTo>
                  <a:lnTo>
                    <a:pt x="3317" y="404"/>
                  </a:lnTo>
                  <a:lnTo>
                    <a:pt x="25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47"/>
            <p:cNvSpPr/>
            <p:nvPr/>
          </p:nvSpPr>
          <p:spPr>
            <a:xfrm>
              <a:off x="4341202" y="990018"/>
              <a:ext cx="640629" cy="1486642"/>
            </a:xfrm>
            <a:custGeom>
              <a:rect b="b" l="l" r="r" t="t"/>
              <a:pathLst>
                <a:path extrusionOk="0" h="22048" w="9501">
                  <a:moveTo>
                    <a:pt x="9501" y="1"/>
                  </a:moveTo>
                  <a:lnTo>
                    <a:pt x="6946" y="1480"/>
                  </a:lnTo>
                  <a:lnTo>
                    <a:pt x="1" y="22047"/>
                  </a:lnTo>
                  <a:lnTo>
                    <a:pt x="9501" y="16536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8" name="Google Shape;2828;p47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9" name="Google Shape;2829;p47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3" name="Shape 2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4" name="Google Shape;2834;p48"/>
          <p:cNvSpPr txBox="1"/>
          <p:nvPr>
            <p:ph type="title"/>
          </p:nvPr>
        </p:nvSpPr>
        <p:spPr>
          <a:xfrm>
            <a:off x="713225" y="1138400"/>
            <a:ext cx="4441500" cy="7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Be Involved</a:t>
            </a:r>
            <a:endParaRPr/>
          </a:p>
        </p:txBody>
      </p:sp>
      <p:sp>
        <p:nvSpPr>
          <p:cNvPr id="2835" name="Google Shape;2835;p48"/>
          <p:cNvSpPr txBox="1"/>
          <p:nvPr>
            <p:ph idx="1" type="subTitle"/>
          </p:nvPr>
        </p:nvSpPr>
        <p:spPr>
          <a:xfrm>
            <a:off x="720231" y="1947700"/>
            <a:ext cx="4441500" cy="20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Wake County 4-H GIS Team</a:t>
            </a:r>
            <a:endParaRPr/>
          </a:p>
          <a:p>
            <a:pPr indent="-330200" lvl="1" marL="914400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tbray@ncsu.edu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National 4-H Geospatial Team</a:t>
            </a:r>
            <a:endParaRPr/>
          </a:p>
          <a:p>
            <a:pPr indent="-323850" lvl="2" marL="1371600" rtl="0" algn="ctr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/>
              <a:t>contact@national4hgeospatialteam.us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1"/>
          <p:cNvSpPr/>
          <p:nvPr/>
        </p:nvSpPr>
        <p:spPr>
          <a:xfrm>
            <a:off x="5325125" y="1278475"/>
            <a:ext cx="1965900" cy="1965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1"/>
          <p:cNvSpPr/>
          <p:nvPr/>
        </p:nvSpPr>
        <p:spPr>
          <a:xfrm>
            <a:off x="1852925" y="1278475"/>
            <a:ext cx="1965900" cy="1965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your speakers</a:t>
            </a:r>
            <a:endParaRPr/>
          </a:p>
        </p:txBody>
      </p:sp>
      <p:sp>
        <p:nvSpPr>
          <p:cNvPr id="383" name="Google Shape;383;p31"/>
          <p:cNvSpPr txBox="1"/>
          <p:nvPr>
            <p:ph idx="1" type="subTitle"/>
          </p:nvPr>
        </p:nvSpPr>
        <p:spPr>
          <a:xfrm>
            <a:off x="5055284" y="37286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Associate Director</a:t>
            </a:r>
            <a:endParaRPr/>
          </a:p>
        </p:txBody>
      </p:sp>
      <p:sp>
        <p:nvSpPr>
          <p:cNvPr id="384" name="Google Shape;384;p31"/>
          <p:cNvSpPr txBox="1"/>
          <p:nvPr>
            <p:ph idx="2" type="subTitle"/>
          </p:nvPr>
        </p:nvSpPr>
        <p:spPr>
          <a:xfrm>
            <a:off x="1583300" y="37286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Associate Director </a:t>
            </a:r>
            <a:endParaRPr/>
          </a:p>
        </p:txBody>
      </p:sp>
      <p:sp>
        <p:nvSpPr>
          <p:cNvPr id="385" name="Google Shape;385;p31"/>
          <p:cNvSpPr txBox="1"/>
          <p:nvPr>
            <p:ph idx="3" type="subTitle"/>
          </p:nvPr>
        </p:nvSpPr>
        <p:spPr>
          <a:xfrm>
            <a:off x="5055275" y="33038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Vrishab Nooka</a:t>
            </a:r>
            <a:endParaRPr/>
          </a:p>
        </p:txBody>
      </p:sp>
      <p:sp>
        <p:nvSpPr>
          <p:cNvPr id="386" name="Google Shape;386;p31"/>
          <p:cNvSpPr txBox="1"/>
          <p:nvPr>
            <p:ph idx="4" type="subTitle"/>
          </p:nvPr>
        </p:nvSpPr>
        <p:spPr>
          <a:xfrm>
            <a:off x="1583075" y="33038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Vrishab Nooka</a:t>
            </a:r>
            <a:endParaRPr/>
          </a:p>
        </p:txBody>
      </p:sp>
      <p:pic>
        <p:nvPicPr>
          <p:cNvPr id="387" name="Google Shape;387;p31" title="Vrishab Nooka_Headshot.JPEG"/>
          <p:cNvPicPr preferRelativeResize="0"/>
          <p:nvPr/>
        </p:nvPicPr>
        <p:blipFill rotWithShape="1">
          <a:blip r:embed="rId3">
            <a:alphaModFix/>
          </a:blip>
          <a:srcRect b="12365" l="15019" r="19393" t="0"/>
          <a:stretch/>
        </p:blipFill>
        <p:spPr>
          <a:xfrm>
            <a:off x="2042525" y="1400275"/>
            <a:ext cx="1586700" cy="1722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88" name="Google Shape;388;p31"/>
          <p:cNvSpPr/>
          <p:nvPr/>
        </p:nvSpPr>
        <p:spPr>
          <a:xfrm>
            <a:off x="6864938" y="1400264"/>
            <a:ext cx="213000" cy="2130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1"/>
          <p:cNvSpPr/>
          <p:nvPr/>
        </p:nvSpPr>
        <p:spPr>
          <a:xfrm>
            <a:off x="2060213" y="2909564"/>
            <a:ext cx="213000" cy="2130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0" name="Google Shape;390;p31" title="Vrishab Nooka_Headshot.JPEG"/>
          <p:cNvPicPr preferRelativeResize="0"/>
          <p:nvPr/>
        </p:nvPicPr>
        <p:blipFill rotWithShape="1">
          <a:blip r:embed="rId3">
            <a:alphaModFix/>
          </a:blip>
          <a:srcRect b="12365" l="15019" r="19393" t="0"/>
          <a:stretch/>
        </p:blipFill>
        <p:spPr>
          <a:xfrm>
            <a:off x="5514725" y="1400275"/>
            <a:ext cx="1586700" cy="1722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49"/>
          <p:cNvSpPr txBox="1"/>
          <p:nvPr>
            <p:ph idx="4294967295" type="title"/>
          </p:nvPr>
        </p:nvSpPr>
        <p:spPr>
          <a:xfrm>
            <a:off x="1361129" y="1725725"/>
            <a:ext cx="6421800" cy="16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Questions?</a:t>
            </a:r>
            <a:endParaRPr sz="10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Agenda </a:t>
            </a:r>
            <a:endParaRPr/>
          </a:p>
        </p:txBody>
      </p:sp>
      <p:sp>
        <p:nvSpPr>
          <p:cNvPr id="396" name="Google Shape;396;p32"/>
          <p:cNvSpPr txBox="1"/>
          <p:nvPr>
            <p:ph idx="7" type="title"/>
          </p:nvPr>
        </p:nvSpPr>
        <p:spPr>
          <a:xfrm>
            <a:off x="867106" y="1434325"/>
            <a:ext cx="576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97" name="Google Shape;397;p32"/>
          <p:cNvSpPr txBox="1"/>
          <p:nvPr>
            <p:ph idx="8" type="title"/>
          </p:nvPr>
        </p:nvSpPr>
        <p:spPr>
          <a:xfrm>
            <a:off x="867106" y="3172650"/>
            <a:ext cx="576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98" name="Google Shape;398;p32"/>
          <p:cNvSpPr txBox="1"/>
          <p:nvPr>
            <p:ph idx="9" type="title"/>
          </p:nvPr>
        </p:nvSpPr>
        <p:spPr>
          <a:xfrm>
            <a:off x="3494994" y="1434325"/>
            <a:ext cx="576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99" name="Google Shape;399;p32"/>
          <p:cNvSpPr txBox="1"/>
          <p:nvPr>
            <p:ph idx="13" type="title"/>
          </p:nvPr>
        </p:nvSpPr>
        <p:spPr>
          <a:xfrm>
            <a:off x="3494994" y="3172650"/>
            <a:ext cx="576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00" name="Google Shape;400;p32"/>
          <p:cNvSpPr txBox="1"/>
          <p:nvPr>
            <p:ph idx="14" type="title"/>
          </p:nvPr>
        </p:nvSpPr>
        <p:spPr>
          <a:xfrm>
            <a:off x="6122881" y="1434325"/>
            <a:ext cx="576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01" name="Google Shape;401;p32"/>
          <p:cNvSpPr txBox="1"/>
          <p:nvPr>
            <p:ph idx="15" type="title"/>
          </p:nvPr>
        </p:nvSpPr>
        <p:spPr>
          <a:xfrm>
            <a:off x="6122881" y="3172650"/>
            <a:ext cx="576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02" name="Google Shape;402;p32"/>
          <p:cNvSpPr txBox="1"/>
          <p:nvPr>
            <p:ph idx="16" type="subTitle"/>
          </p:nvPr>
        </p:nvSpPr>
        <p:spPr>
          <a:xfrm>
            <a:off x="1356719" y="1328950"/>
            <a:ext cx="16644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in education</a:t>
            </a:r>
            <a:endParaRPr/>
          </a:p>
        </p:txBody>
      </p:sp>
      <p:sp>
        <p:nvSpPr>
          <p:cNvPr id="403" name="Google Shape;403;p32"/>
          <p:cNvSpPr txBox="1"/>
          <p:nvPr>
            <p:ph idx="17" type="subTitle"/>
          </p:nvPr>
        </p:nvSpPr>
        <p:spPr>
          <a:xfrm>
            <a:off x="3984606" y="1328950"/>
            <a:ext cx="16644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GIS in Agriculture</a:t>
            </a:r>
            <a:endParaRPr/>
          </a:p>
        </p:txBody>
      </p:sp>
      <p:sp>
        <p:nvSpPr>
          <p:cNvPr id="404" name="Google Shape;404;p32"/>
          <p:cNvSpPr txBox="1"/>
          <p:nvPr>
            <p:ph idx="18" type="subTitle"/>
          </p:nvPr>
        </p:nvSpPr>
        <p:spPr>
          <a:xfrm>
            <a:off x="6612500" y="1328950"/>
            <a:ext cx="19452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the Future Farm</a:t>
            </a:r>
            <a:endParaRPr/>
          </a:p>
        </p:txBody>
      </p:sp>
      <p:sp>
        <p:nvSpPr>
          <p:cNvPr id="405" name="Google Shape;405;p32"/>
          <p:cNvSpPr txBox="1"/>
          <p:nvPr>
            <p:ph idx="19" type="subTitle"/>
          </p:nvPr>
        </p:nvSpPr>
        <p:spPr>
          <a:xfrm>
            <a:off x="1356725" y="3036575"/>
            <a:ext cx="20622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</a:t>
            </a:r>
            <a:endParaRPr/>
          </a:p>
        </p:txBody>
      </p:sp>
      <p:sp>
        <p:nvSpPr>
          <p:cNvPr id="406" name="Google Shape;406;p32"/>
          <p:cNvSpPr txBox="1"/>
          <p:nvPr>
            <p:ph idx="20" type="subTitle"/>
          </p:nvPr>
        </p:nvSpPr>
        <p:spPr>
          <a:xfrm>
            <a:off x="3984600" y="3036575"/>
            <a:ext cx="22308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Activity: Disaster Strikes</a:t>
            </a:r>
            <a:endParaRPr/>
          </a:p>
        </p:txBody>
      </p:sp>
      <p:sp>
        <p:nvSpPr>
          <p:cNvPr id="407" name="Google Shape;407;p32"/>
          <p:cNvSpPr txBox="1"/>
          <p:nvPr>
            <p:ph idx="21" type="subTitle"/>
          </p:nvPr>
        </p:nvSpPr>
        <p:spPr>
          <a:xfrm>
            <a:off x="6612500" y="3036575"/>
            <a:ext cx="2531400" cy="79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Demo: Teachable Machine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3"/>
          <p:cNvSpPr txBox="1"/>
          <p:nvPr>
            <p:ph type="title"/>
          </p:nvPr>
        </p:nvSpPr>
        <p:spPr>
          <a:xfrm>
            <a:off x="713225" y="2003375"/>
            <a:ext cx="30135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AI </a:t>
            </a:r>
            <a:r>
              <a:rPr lang="en"/>
              <a:t>in</a:t>
            </a:r>
            <a:r>
              <a:rPr lang="en"/>
              <a:t> </a:t>
            </a:r>
            <a:r>
              <a:rPr lang="en"/>
              <a:t>Education</a:t>
            </a:r>
            <a:endParaRPr/>
          </a:p>
        </p:txBody>
      </p:sp>
      <p:sp>
        <p:nvSpPr>
          <p:cNvPr id="413" name="Google Shape;413;p33"/>
          <p:cNvSpPr txBox="1"/>
          <p:nvPr>
            <p:ph idx="2" type="title"/>
          </p:nvPr>
        </p:nvSpPr>
        <p:spPr>
          <a:xfrm>
            <a:off x="713225" y="860525"/>
            <a:ext cx="16521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>
                <a:solidFill>
                  <a:schemeClr val="lt2"/>
                </a:solidFill>
              </a:rPr>
              <a:t>1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414" name="Google Shape;414;p33"/>
          <p:cNvGrpSpPr/>
          <p:nvPr/>
        </p:nvGrpSpPr>
        <p:grpSpPr>
          <a:xfrm>
            <a:off x="4926348" y="1266451"/>
            <a:ext cx="3920128" cy="2610585"/>
            <a:chOff x="1289641" y="962845"/>
            <a:chExt cx="5571529" cy="3710326"/>
          </a:xfrm>
        </p:grpSpPr>
        <p:sp>
          <p:nvSpPr>
            <p:cNvPr id="415" name="Google Shape;415;p33"/>
            <p:cNvSpPr/>
            <p:nvPr/>
          </p:nvSpPr>
          <p:spPr>
            <a:xfrm>
              <a:off x="3262634" y="1636647"/>
              <a:ext cx="1534920" cy="1350573"/>
            </a:xfrm>
            <a:custGeom>
              <a:rect b="b" l="l" r="r" t="t"/>
              <a:pathLst>
                <a:path extrusionOk="0" h="20030" w="22764">
                  <a:moveTo>
                    <a:pt x="0" y="0"/>
                  </a:moveTo>
                  <a:lnTo>
                    <a:pt x="0" y="941"/>
                  </a:lnTo>
                  <a:lnTo>
                    <a:pt x="9993" y="20030"/>
                  </a:lnTo>
                  <a:lnTo>
                    <a:pt x="22763" y="12636"/>
                  </a:lnTo>
                  <a:lnTo>
                    <a:pt x="22763" y="11695"/>
                  </a:lnTo>
                  <a:lnTo>
                    <a:pt x="21957" y="117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3262634" y="1506714"/>
              <a:ext cx="1534920" cy="1414090"/>
            </a:xfrm>
            <a:custGeom>
              <a:rect b="b" l="l" r="r" t="t"/>
              <a:pathLst>
                <a:path extrusionOk="0" h="20972" w="22764">
                  <a:moveTo>
                    <a:pt x="3316" y="0"/>
                  </a:moveTo>
                  <a:lnTo>
                    <a:pt x="0" y="1927"/>
                  </a:lnTo>
                  <a:lnTo>
                    <a:pt x="9993" y="20971"/>
                  </a:lnTo>
                  <a:lnTo>
                    <a:pt x="22763" y="13622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4392582" y="1950858"/>
              <a:ext cx="531868" cy="450213"/>
            </a:xfrm>
            <a:custGeom>
              <a:rect b="b" l="l" r="r" t="t"/>
              <a:pathLst>
                <a:path extrusionOk="0" h="6677" w="7888">
                  <a:moveTo>
                    <a:pt x="7887" y="0"/>
                  </a:moveTo>
                  <a:lnTo>
                    <a:pt x="1" y="3675"/>
                  </a:lnTo>
                  <a:lnTo>
                    <a:pt x="90" y="6139"/>
                  </a:lnTo>
                  <a:lnTo>
                    <a:pt x="673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4295891" y="1772580"/>
              <a:ext cx="628559" cy="459316"/>
            </a:xfrm>
            <a:custGeom>
              <a:rect b="b" l="l" r="r" t="t"/>
              <a:pathLst>
                <a:path extrusionOk="0" h="6812" w="9322">
                  <a:moveTo>
                    <a:pt x="7798" y="1"/>
                  </a:moveTo>
                  <a:lnTo>
                    <a:pt x="987" y="3361"/>
                  </a:lnTo>
                  <a:lnTo>
                    <a:pt x="1" y="4168"/>
                  </a:lnTo>
                  <a:lnTo>
                    <a:pt x="2107" y="6812"/>
                  </a:lnTo>
                  <a:lnTo>
                    <a:pt x="9321" y="2644"/>
                  </a:lnTo>
                  <a:lnTo>
                    <a:pt x="7798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4404651" y="1987134"/>
              <a:ext cx="151172" cy="117863"/>
            </a:xfrm>
            <a:custGeom>
              <a:rect b="b" l="l" r="r" t="t"/>
              <a:pathLst>
                <a:path extrusionOk="0" h="1748" w="2242">
                  <a:moveTo>
                    <a:pt x="1883" y="0"/>
                  </a:moveTo>
                  <a:lnTo>
                    <a:pt x="1" y="1075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4446996" y="2089826"/>
              <a:ext cx="93724" cy="72552"/>
            </a:xfrm>
            <a:custGeom>
              <a:rect b="b" l="l" r="r" t="t"/>
              <a:pathLst>
                <a:path extrusionOk="0" h="1076" w="1390">
                  <a:moveTo>
                    <a:pt x="1165" y="1"/>
                  </a:moveTo>
                  <a:lnTo>
                    <a:pt x="0" y="673"/>
                  </a:lnTo>
                  <a:lnTo>
                    <a:pt x="269" y="1076"/>
                  </a:lnTo>
                  <a:lnTo>
                    <a:pt x="1389" y="404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4187131" y="1687959"/>
              <a:ext cx="634560" cy="365659"/>
            </a:xfrm>
            <a:custGeom>
              <a:rect b="b" l="l" r="r" t="t"/>
              <a:pathLst>
                <a:path extrusionOk="0" h="5423" w="9411">
                  <a:moveTo>
                    <a:pt x="7215" y="1"/>
                  </a:moveTo>
                  <a:lnTo>
                    <a:pt x="1" y="4168"/>
                  </a:lnTo>
                  <a:lnTo>
                    <a:pt x="359" y="5378"/>
                  </a:lnTo>
                  <a:lnTo>
                    <a:pt x="2196" y="5423"/>
                  </a:lnTo>
                  <a:lnTo>
                    <a:pt x="9411" y="125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3966576" y="1968996"/>
              <a:ext cx="220623" cy="268968"/>
            </a:xfrm>
            <a:custGeom>
              <a:rect b="b" l="l" r="r" t="t"/>
              <a:pathLst>
                <a:path extrusionOk="0" h="3989" w="3272">
                  <a:moveTo>
                    <a:pt x="3272" y="0"/>
                  </a:moveTo>
                  <a:lnTo>
                    <a:pt x="1748" y="852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4093474" y="2376864"/>
              <a:ext cx="344487" cy="84689"/>
            </a:xfrm>
            <a:custGeom>
              <a:rect b="b" l="l" r="r" t="t"/>
              <a:pathLst>
                <a:path extrusionOk="0" h="1256" w="5109">
                  <a:moveTo>
                    <a:pt x="3720" y="0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5" y="1255"/>
                  </a:lnTo>
                  <a:lnTo>
                    <a:pt x="5109" y="359"/>
                  </a:lnTo>
                  <a:lnTo>
                    <a:pt x="3720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4144854" y="2231828"/>
              <a:ext cx="293107" cy="193449"/>
            </a:xfrm>
            <a:custGeom>
              <a:rect b="b" l="l" r="r" t="t"/>
              <a:pathLst>
                <a:path extrusionOk="0" h="2869" w="4347">
                  <a:moveTo>
                    <a:pt x="4347" y="1"/>
                  </a:moveTo>
                  <a:lnTo>
                    <a:pt x="1345" y="807"/>
                  </a:lnTo>
                  <a:lnTo>
                    <a:pt x="0" y="1614"/>
                  </a:lnTo>
                  <a:lnTo>
                    <a:pt x="0" y="2868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4072302" y="2053550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1" y="2600"/>
                  </a:lnTo>
                  <a:lnTo>
                    <a:pt x="315" y="3496"/>
                  </a:lnTo>
                  <a:lnTo>
                    <a:pt x="1076" y="4258"/>
                  </a:lnTo>
                  <a:lnTo>
                    <a:pt x="5423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4017955" y="1968996"/>
              <a:ext cx="317314" cy="281038"/>
            </a:xfrm>
            <a:custGeom>
              <a:rect b="b" l="l" r="r" t="t"/>
              <a:pathLst>
                <a:path extrusionOk="0" h="4168" w="4706">
                  <a:moveTo>
                    <a:pt x="2510" y="0"/>
                  </a:moveTo>
                  <a:lnTo>
                    <a:pt x="0" y="3585"/>
                  </a:lnTo>
                  <a:lnTo>
                    <a:pt x="448" y="4078"/>
                  </a:lnTo>
                  <a:lnTo>
                    <a:pt x="1121" y="4167"/>
                  </a:lnTo>
                  <a:lnTo>
                    <a:pt x="4705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4087405" y="2340588"/>
              <a:ext cx="57516" cy="105861"/>
            </a:xfrm>
            <a:custGeom>
              <a:rect b="b" l="l" r="r" t="t"/>
              <a:pathLst>
                <a:path extrusionOk="0" h="1570" w="853">
                  <a:moveTo>
                    <a:pt x="852" y="1"/>
                  </a:moveTo>
                  <a:lnTo>
                    <a:pt x="1" y="46"/>
                  </a:lnTo>
                  <a:lnTo>
                    <a:pt x="46" y="1300"/>
                  </a:lnTo>
                  <a:lnTo>
                    <a:pt x="315" y="1569"/>
                  </a:lnTo>
                  <a:lnTo>
                    <a:pt x="852" y="125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4039127" y="2243897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8"/>
                  </a:lnTo>
                  <a:lnTo>
                    <a:pt x="1568" y="1435"/>
                  </a:lnTo>
                  <a:lnTo>
                    <a:pt x="807" y="90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3984714" y="2210656"/>
              <a:ext cx="108828" cy="60550"/>
            </a:xfrm>
            <a:custGeom>
              <a:rect b="b" l="l" r="r" t="t"/>
              <a:pathLst>
                <a:path extrusionOk="0" h="898" w="1614">
                  <a:moveTo>
                    <a:pt x="493" y="1"/>
                  </a:moveTo>
                  <a:lnTo>
                    <a:pt x="0" y="270"/>
                  </a:lnTo>
                  <a:lnTo>
                    <a:pt x="180" y="897"/>
                  </a:lnTo>
                  <a:lnTo>
                    <a:pt x="1076" y="897"/>
                  </a:lnTo>
                  <a:lnTo>
                    <a:pt x="1614" y="58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3933334" y="2228794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1" y="449"/>
                  </a:lnTo>
                  <a:lnTo>
                    <a:pt x="1" y="1704"/>
                  </a:lnTo>
                  <a:lnTo>
                    <a:pt x="762" y="3048"/>
                  </a:lnTo>
                  <a:lnTo>
                    <a:pt x="1838" y="3675"/>
                  </a:lnTo>
                  <a:lnTo>
                    <a:pt x="2600" y="3227"/>
                  </a:lnTo>
                  <a:lnTo>
                    <a:pt x="2600" y="1972"/>
                  </a:lnTo>
                  <a:lnTo>
                    <a:pt x="1838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1915030" y="2645764"/>
              <a:ext cx="1806922" cy="1060567"/>
            </a:xfrm>
            <a:custGeom>
              <a:rect b="b" l="l" r="r" t="t"/>
              <a:pathLst>
                <a:path extrusionOk="0" h="15729" w="26798">
                  <a:moveTo>
                    <a:pt x="25901" y="1"/>
                  </a:moveTo>
                  <a:lnTo>
                    <a:pt x="1" y="15101"/>
                  </a:lnTo>
                  <a:lnTo>
                    <a:pt x="404" y="15729"/>
                  </a:lnTo>
                  <a:lnTo>
                    <a:pt x="26797" y="493"/>
                  </a:lnTo>
                  <a:lnTo>
                    <a:pt x="2679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1606887" y="2240931"/>
              <a:ext cx="1979065" cy="1362710"/>
            </a:xfrm>
            <a:custGeom>
              <a:rect b="b" l="l" r="r" t="t"/>
              <a:pathLst>
                <a:path extrusionOk="0" h="20210" w="29351">
                  <a:moveTo>
                    <a:pt x="26572" y="0"/>
                  </a:moveTo>
                  <a:lnTo>
                    <a:pt x="25587" y="134"/>
                  </a:lnTo>
                  <a:lnTo>
                    <a:pt x="180" y="14787"/>
                  </a:lnTo>
                  <a:lnTo>
                    <a:pt x="0" y="15235"/>
                  </a:lnTo>
                  <a:lnTo>
                    <a:pt x="2823" y="20209"/>
                  </a:lnTo>
                  <a:lnTo>
                    <a:pt x="3720" y="20209"/>
                  </a:lnTo>
                  <a:lnTo>
                    <a:pt x="29037" y="5512"/>
                  </a:lnTo>
                  <a:lnTo>
                    <a:pt x="29351" y="4884"/>
                  </a:lnTo>
                  <a:lnTo>
                    <a:pt x="265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1809304" y="2570246"/>
              <a:ext cx="1912648" cy="1102844"/>
            </a:xfrm>
            <a:custGeom>
              <a:rect b="b" l="l" r="r" t="t"/>
              <a:pathLst>
                <a:path extrusionOk="0" h="16356" w="28366">
                  <a:moveTo>
                    <a:pt x="26349" y="0"/>
                  </a:moveTo>
                  <a:lnTo>
                    <a:pt x="1" y="15235"/>
                  </a:lnTo>
                  <a:lnTo>
                    <a:pt x="807" y="15952"/>
                  </a:lnTo>
                  <a:lnTo>
                    <a:pt x="1972" y="16356"/>
                  </a:lnTo>
                  <a:lnTo>
                    <a:pt x="28365" y="1121"/>
                  </a:lnTo>
                  <a:lnTo>
                    <a:pt x="26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1606887" y="2056584"/>
              <a:ext cx="1791751" cy="1211672"/>
            </a:xfrm>
            <a:custGeom>
              <a:rect b="b" l="l" r="r" t="t"/>
              <a:pathLst>
                <a:path extrusionOk="0" h="17970" w="26573">
                  <a:moveTo>
                    <a:pt x="26124" y="1"/>
                  </a:moveTo>
                  <a:lnTo>
                    <a:pt x="0" y="15101"/>
                  </a:lnTo>
                  <a:lnTo>
                    <a:pt x="0" y="17476"/>
                  </a:lnTo>
                  <a:lnTo>
                    <a:pt x="180" y="17969"/>
                  </a:lnTo>
                  <a:lnTo>
                    <a:pt x="26572" y="2734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1588749" y="2038446"/>
              <a:ext cx="1809889" cy="1048498"/>
            </a:xfrm>
            <a:custGeom>
              <a:rect b="b" l="l" r="r" t="t"/>
              <a:pathLst>
                <a:path extrusionOk="0" h="15550" w="26842">
                  <a:moveTo>
                    <a:pt x="26393" y="1"/>
                  </a:moveTo>
                  <a:lnTo>
                    <a:pt x="1" y="15236"/>
                  </a:lnTo>
                  <a:lnTo>
                    <a:pt x="180" y="15550"/>
                  </a:lnTo>
                  <a:lnTo>
                    <a:pt x="449" y="15505"/>
                  </a:lnTo>
                  <a:lnTo>
                    <a:pt x="26841" y="270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1588749" y="3065769"/>
              <a:ext cx="353590" cy="640561"/>
            </a:xfrm>
            <a:custGeom>
              <a:rect b="b" l="l" r="r" t="t"/>
              <a:pathLst>
                <a:path extrusionOk="0" h="9500" w="5244">
                  <a:moveTo>
                    <a:pt x="1" y="0"/>
                  </a:moveTo>
                  <a:lnTo>
                    <a:pt x="1" y="3092"/>
                  </a:lnTo>
                  <a:lnTo>
                    <a:pt x="2958" y="8200"/>
                  </a:lnTo>
                  <a:lnTo>
                    <a:pt x="5243" y="9500"/>
                  </a:lnTo>
                  <a:lnTo>
                    <a:pt x="5243" y="9007"/>
                  </a:lnTo>
                  <a:lnTo>
                    <a:pt x="3272" y="7886"/>
                  </a:lnTo>
                  <a:lnTo>
                    <a:pt x="449" y="3002"/>
                  </a:lnTo>
                  <a:lnTo>
                    <a:pt x="449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5135834" y="2337554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5075419" y="2222793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4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5002935" y="2168379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1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4936451" y="2259001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3"/>
            <p:cNvSpPr/>
            <p:nvPr/>
          </p:nvSpPr>
          <p:spPr>
            <a:xfrm>
              <a:off x="5401768" y="2488659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3"/>
            <p:cNvSpPr/>
            <p:nvPr/>
          </p:nvSpPr>
          <p:spPr>
            <a:xfrm>
              <a:off x="5338318" y="2373830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3"/>
            <p:cNvSpPr/>
            <p:nvPr/>
          </p:nvSpPr>
          <p:spPr>
            <a:xfrm>
              <a:off x="5268801" y="2319483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3"/>
            <p:cNvSpPr/>
            <p:nvPr/>
          </p:nvSpPr>
          <p:spPr>
            <a:xfrm>
              <a:off x="5202317" y="2410106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944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3"/>
            <p:cNvSpPr/>
            <p:nvPr/>
          </p:nvSpPr>
          <p:spPr>
            <a:xfrm>
              <a:off x="5135834" y="2035412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3"/>
            <p:cNvSpPr/>
            <p:nvPr/>
          </p:nvSpPr>
          <p:spPr>
            <a:xfrm>
              <a:off x="5075419" y="1920651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5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>
              <a:off x="5002935" y="1866237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2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3"/>
            <p:cNvSpPr/>
            <p:nvPr/>
          </p:nvSpPr>
          <p:spPr>
            <a:xfrm>
              <a:off x="4936451" y="1956859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8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3"/>
            <p:cNvSpPr/>
            <p:nvPr/>
          </p:nvSpPr>
          <p:spPr>
            <a:xfrm>
              <a:off x="5401768" y="2186517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5338318" y="2071688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5268801" y="2017341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>
              <a:off x="5202317" y="2107964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899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3"/>
            <p:cNvSpPr/>
            <p:nvPr/>
          </p:nvSpPr>
          <p:spPr>
            <a:xfrm>
              <a:off x="3721882" y="2533970"/>
              <a:ext cx="661733" cy="809804"/>
            </a:xfrm>
            <a:custGeom>
              <a:rect b="b" l="l" r="r" t="t"/>
              <a:pathLst>
                <a:path extrusionOk="0" h="12010" w="9814">
                  <a:moveTo>
                    <a:pt x="2868" y="1"/>
                  </a:moveTo>
                  <a:lnTo>
                    <a:pt x="0" y="1659"/>
                  </a:lnTo>
                  <a:lnTo>
                    <a:pt x="0" y="6363"/>
                  </a:lnTo>
                  <a:lnTo>
                    <a:pt x="9813" y="12009"/>
                  </a:lnTo>
                  <a:lnTo>
                    <a:pt x="9813" y="7349"/>
                  </a:lnTo>
                  <a:lnTo>
                    <a:pt x="6946" y="2375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3776228" y="2618591"/>
              <a:ext cx="549939" cy="673803"/>
            </a:xfrm>
            <a:custGeom>
              <a:rect b="b" l="l" r="r" t="t"/>
              <a:pathLst>
                <a:path extrusionOk="0" h="9993" w="8156">
                  <a:moveTo>
                    <a:pt x="2420" y="0"/>
                  </a:moveTo>
                  <a:lnTo>
                    <a:pt x="1" y="1389"/>
                  </a:lnTo>
                  <a:lnTo>
                    <a:pt x="1" y="5288"/>
                  </a:lnTo>
                  <a:lnTo>
                    <a:pt x="8156" y="9993"/>
                  </a:lnTo>
                  <a:lnTo>
                    <a:pt x="8156" y="6094"/>
                  </a:lnTo>
                  <a:lnTo>
                    <a:pt x="5781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1942271" y="2920733"/>
              <a:ext cx="2441347" cy="1411055"/>
            </a:xfrm>
            <a:custGeom>
              <a:rect b="b" l="l" r="r" t="t"/>
              <a:pathLst>
                <a:path extrusionOk="0" h="20927" w="36207">
                  <a:moveTo>
                    <a:pt x="26393" y="0"/>
                  </a:moveTo>
                  <a:lnTo>
                    <a:pt x="0" y="15235"/>
                  </a:lnTo>
                  <a:lnTo>
                    <a:pt x="9814" y="20926"/>
                  </a:lnTo>
                  <a:lnTo>
                    <a:pt x="36206" y="5691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1963375" y="2666937"/>
              <a:ext cx="1791751" cy="1302295"/>
            </a:xfrm>
            <a:custGeom>
              <a:rect b="b" l="l" r="r" t="t"/>
              <a:pathLst>
                <a:path extrusionOk="0" h="19314" w="26573">
                  <a:moveTo>
                    <a:pt x="26573" y="0"/>
                  </a:moveTo>
                  <a:lnTo>
                    <a:pt x="25363" y="538"/>
                  </a:lnTo>
                  <a:lnTo>
                    <a:pt x="3093" y="13398"/>
                  </a:lnTo>
                  <a:lnTo>
                    <a:pt x="1" y="15101"/>
                  </a:lnTo>
                  <a:lnTo>
                    <a:pt x="1" y="19179"/>
                  </a:lnTo>
                  <a:lnTo>
                    <a:pt x="180" y="19313"/>
                  </a:lnTo>
                  <a:lnTo>
                    <a:pt x="26573" y="4078"/>
                  </a:lnTo>
                  <a:lnTo>
                    <a:pt x="26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1942271" y="2645764"/>
              <a:ext cx="1812856" cy="1048498"/>
            </a:xfrm>
            <a:custGeom>
              <a:rect b="b" l="l" r="r" t="t"/>
              <a:pathLst>
                <a:path extrusionOk="0" h="15550" w="26886">
                  <a:moveTo>
                    <a:pt x="26393" y="1"/>
                  </a:moveTo>
                  <a:lnTo>
                    <a:pt x="0" y="15236"/>
                  </a:lnTo>
                  <a:lnTo>
                    <a:pt x="493" y="15549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3504293" y="3189633"/>
              <a:ext cx="148138" cy="232692"/>
            </a:xfrm>
            <a:custGeom>
              <a:rect b="b" l="l" r="r" t="t"/>
              <a:pathLst>
                <a:path extrusionOk="0" h="3451" w="2197">
                  <a:moveTo>
                    <a:pt x="1" y="0"/>
                  </a:moveTo>
                  <a:lnTo>
                    <a:pt x="1" y="2510"/>
                  </a:lnTo>
                  <a:lnTo>
                    <a:pt x="1614" y="3451"/>
                  </a:lnTo>
                  <a:lnTo>
                    <a:pt x="2196" y="5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3613054" y="3189633"/>
              <a:ext cx="259933" cy="232692"/>
            </a:xfrm>
            <a:custGeom>
              <a:rect b="b" l="l" r="r" t="t"/>
              <a:pathLst>
                <a:path extrusionOk="0" h="3451" w="3855">
                  <a:moveTo>
                    <a:pt x="3855" y="0"/>
                  </a:moveTo>
                  <a:lnTo>
                    <a:pt x="1" y="941"/>
                  </a:lnTo>
                  <a:lnTo>
                    <a:pt x="1" y="3451"/>
                  </a:lnTo>
                  <a:lnTo>
                    <a:pt x="2286" y="3451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3767193" y="3189633"/>
              <a:ext cx="105794" cy="232692"/>
            </a:xfrm>
            <a:custGeom>
              <a:rect b="b" l="l" r="r" t="t"/>
              <a:pathLst>
                <a:path extrusionOk="0" h="3451" w="1569">
                  <a:moveTo>
                    <a:pt x="1569" y="0"/>
                  </a:moveTo>
                  <a:lnTo>
                    <a:pt x="0" y="941"/>
                  </a:lnTo>
                  <a:lnTo>
                    <a:pt x="0" y="3451"/>
                  </a:lnTo>
                  <a:lnTo>
                    <a:pt x="1569" y="2510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3504293" y="3038529"/>
              <a:ext cx="368694" cy="214622"/>
            </a:xfrm>
            <a:custGeom>
              <a:rect b="b" l="l" r="r" t="t"/>
              <a:pathLst>
                <a:path extrusionOk="0" h="3183" w="5468">
                  <a:moveTo>
                    <a:pt x="1614" y="1"/>
                  </a:moveTo>
                  <a:lnTo>
                    <a:pt x="1" y="942"/>
                  </a:lnTo>
                  <a:lnTo>
                    <a:pt x="1" y="2241"/>
                  </a:lnTo>
                  <a:lnTo>
                    <a:pt x="1614" y="3182"/>
                  </a:lnTo>
                  <a:lnTo>
                    <a:pt x="3899" y="3182"/>
                  </a:lnTo>
                  <a:lnTo>
                    <a:pt x="5468" y="2241"/>
                  </a:lnTo>
                  <a:lnTo>
                    <a:pt x="5468" y="942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3528500" y="3159426"/>
              <a:ext cx="126966" cy="72552"/>
            </a:xfrm>
            <a:custGeom>
              <a:rect b="b" l="l" r="r" t="t"/>
              <a:pathLst>
                <a:path extrusionOk="0" h="1076" w="1883">
                  <a:moveTo>
                    <a:pt x="0" y="0"/>
                  </a:moveTo>
                  <a:lnTo>
                    <a:pt x="0" y="269"/>
                  </a:lnTo>
                  <a:lnTo>
                    <a:pt x="1389" y="1076"/>
                  </a:lnTo>
                  <a:lnTo>
                    <a:pt x="1882" y="5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3"/>
            <p:cNvSpPr/>
            <p:nvPr/>
          </p:nvSpPr>
          <p:spPr>
            <a:xfrm>
              <a:off x="3622157" y="3159426"/>
              <a:ext cx="226691" cy="72552"/>
            </a:xfrm>
            <a:custGeom>
              <a:rect b="b" l="l" r="r" t="t"/>
              <a:pathLst>
                <a:path extrusionOk="0" h="1076" w="3362">
                  <a:moveTo>
                    <a:pt x="3361" y="0"/>
                  </a:moveTo>
                  <a:lnTo>
                    <a:pt x="0" y="807"/>
                  </a:lnTo>
                  <a:lnTo>
                    <a:pt x="0" y="1076"/>
                  </a:lnTo>
                  <a:lnTo>
                    <a:pt x="1972" y="1076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3"/>
            <p:cNvSpPr/>
            <p:nvPr/>
          </p:nvSpPr>
          <p:spPr>
            <a:xfrm>
              <a:off x="3755056" y="3159426"/>
              <a:ext cx="93792" cy="72552"/>
            </a:xfrm>
            <a:custGeom>
              <a:rect b="b" l="l" r="r" t="t"/>
              <a:pathLst>
                <a:path extrusionOk="0" h="1076" w="1391">
                  <a:moveTo>
                    <a:pt x="1390" y="0"/>
                  </a:moveTo>
                  <a:lnTo>
                    <a:pt x="1" y="807"/>
                  </a:lnTo>
                  <a:lnTo>
                    <a:pt x="1" y="1076"/>
                  </a:lnTo>
                  <a:lnTo>
                    <a:pt x="1390" y="269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3"/>
            <p:cNvSpPr/>
            <p:nvPr/>
          </p:nvSpPr>
          <p:spPr>
            <a:xfrm>
              <a:off x="3528500" y="3029493"/>
              <a:ext cx="320348" cy="184347"/>
            </a:xfrm>
            <a:custGeom>
              <a:rect b="b" l="l" r="r" t="t"/>
              <a:pathLst>
                <a:path extrusionOk="0" h="2734" w="4751">
                  <a:moveTo>
                    <a:pt x="1389" y="0"/>
                  </a:moveTo>
                  <a:lnTo>
                    <a:pt x="0" y="807"/>
                  </a:lnTo>
                  <a:lnTo>
                    <a:pt x="0" y="1927"/>
                  </a:lnTo>
                  <a:lnTo>
                    <a:pt x="1389" y="2734"/>
                  </a:lnTo>
                  <a:lnTo>
                    <a:pt x="3361" y="2734"/>
                  </a:lnTo>
                  <a:lnTo>
                    <a:pt x="4750" y="1927"/>
                  </a:lnTo>
                  <a:lnTo>
                    <a:pt x="4750" y="807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3"/>
            <p:cNvSpPr/>
            <p:nvPr/>
          </p:nvSpPr>
          <p:spPr>
            <a:xfrm>
              <a:off x="3604019" y="3077839"/>
              <a:ext cx="148138" cy="93724"/>
            </a:xfrm>
            <a:custGeom>
              <a:rect b="b" l="l" r="r" t="t"/>
              <a:pathLst>
                <a:path extrusionOk="0" h="1390" w="2197">
                  <a:moveTo>
                    <a:pt x="1479" y="0"/>
                  </a:moveTo>
                  <a:lnTo>
                    <a:pt x="0" y="672"/>
                  </a:lnTo>
                  <a:lnTo>
                    <a:pt x="1255" y="1389"/>
                  </a:lnTo>
                  <a:lnTo>
                    <a:pt x="2196" y="40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3"/>
            <p:cNvSpPr/>
            <p:nvPr/>
          </p:nvSpPr>
          <p:spPr>
            <a:xfrm>
              <a:off x="3604019" y="3035494"/>
              <a:ext cx="30275" cy="96758"/>
            </a:xfrm>
            <a:custGeom>
              <a:rect b="b" l="l" r="r" t="t"/>
              <a:pathLst>
                <a:path extrusionOk="0" h="1435" w="449">
                  <a:moveTo>
                    <a:pt x="0" y="1"/>
                  </a:moveTo>
                  <a:lnTo>
                    <a:pt x="0" y="1300"/>
                  </a:lnTo>
                  <a:lnTo>
                    <a:pt x="269" y="1435"/>
                  </a:lnTo>
                  <a:lnTo>
                    <a:pt x="449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3"/>
            <p:cNvSpPr/>
            <p:nvPr/>
          </p:nvSpPr>
          <p:spPr>
            <a:xfrm>
              <a:off x="3604019" y="2981148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1" y="0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3"/>
            <p:cNvSpPr/>
            <p:nvPr/>
          </p:nvSpPr>
          <p:spPr>
            <a:xfrm>
              <a:off x="3628158" y="2972045"/>
              <a:ext cx="51447" cy="30342"/>
            </a:xfrm>
            <a:custGeom>
              <a:rect b="b" l="l" r="r" t="t"/>
              <a:pathLst>
                <a:path extrusionOk="0" h="450" w="763">
                  <a:moveTo>
                    <a:pt x="539" y="1"/>
                  </a:moveTo>
                  <a:lnTo>
                    <a:pt x="1" y="315"/>
                  </a:lnTo>
                  <a:lnTo>
                    <a:pt x="270" y="449"/>
                  </a:lnTo>
                  <a:lnTo>
                    <a:pt x="763" y="1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3"/>
            <p:cNvSpPr/>
            <p:nvPr/>
          </p:nvSpPr>
          <p:spPr>
            <a:xfrm>
              <a:off x="3622157" y="2981148"/>
              <a:ext cx="84622" cy="151105"/>
            </a:xfrm>
            <a:custGeom>
              <a:rect b="b" l="l" r="r" t="t"/>
              <a:pathLst>
                <a:path extrusionOk="0" h="2241" w="1255">
                  <a:moveTo>
                    <a:pt x="852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2241"/>
                  </a:lnTo>
                  <a:lnTo>
                    <a:pt x="1255" y="1479"/>
                  </a:lnTo>
                  <a:lnTo>
                    <a:pt x="1255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3"/>
            <p:cNvSpPr/>
            <p:nvPr/>
          </p:nvSpPr>
          <p:spPr>
            <a:xfrm>
              <a:off x="3770227" y="2748524"/>
              <a:ext cx="27241" cy="51380"/>
            </a:xfrm>
            <a:custGeom>
              <a:rect b="b" l="l" r="r" t="t"/>
              <a:pathLst>
                <a:path extrusionOk="0" h="762" w="404">
                  <a:moveTo>
                    <a:pt x="0" y="0"/>
                  </a:moveTo>
                  <a:lnTo>
                    <a:pt x="0" y="627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3770227" y="2694110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24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3"/>
            <p:cNvSpPr/>
            <p:nvPr/>
          </p:nvSpPr>
          <p:spPr>
            <a:xfrm>
              <a:off x="3794366" y="2685075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0" y="314"/>
                  </a:lnTo>
                  <a:lnTo>
                    <a:pt x="225" y="448"/>
                  </a:lnTo>
                  <a:lnTo>
                    <a:pt x="762" y="13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3785331" y="2694110"/>
              <a:ext cx="84622" cy="120898"/>
            </a:xfrm>
            <a:custGeom>
              <a:rect b="b" l="l" r="r" t="t"/>
              <a:pathLst>
                <a:path extrusionOk="0" h="1793" w="1255">
                  <a:moveTo>
                    <a:pt x="896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79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3830642" y="2814940"/>
              <a:ext cx="51380" cy="9170"/>
            </a:xfrm>
            <a:custGeom>
              <a:rect b="b" l="l" r="r" t="t"/>
              <a:pathLst>
                <a:path extrusionOk="0" h="136" w="762">
                  <a:moveTo>
                    <a:pt x="0" y="1"/>
                  </a:moveTo>
                  <a:lnTo>
                    <a:pt x="135" y="46"/>
                  </a:lnTo>
                  <a:lnTo>
                    <a:pt x="359" y="135"/>
                  </a:lnTo>
                  <a:lnTo>
                    <a:pt x="583" y="46"/>
                  </a:lnTo>
                  <a:lnTo>
                    <a:pt x="762" y="1"/>
                  </a:lnTo>
                  <a:lnTo>
                    <a:pt x="583" y="1"/>
                  </a:lnTo>
                  <a:lnTo>
                    <a:pt x="35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3"/>
            <p:cNvSpPr/>
            <p:nvPr/>
          </p:nvSpPr>
          <p:spPr>
            <a:xfrm>
              <a:off x="3818505" y="2805904"/>
              <a:ext cx="72619" cy="15171"/>
            </a:xfrm>
            <a:custGeom>
              <a:rect b="b" l="l" r="r" t="t"/>
              <a:pathLst>
                <a:path extrusionOk="0" h="225" w="1077">
                  <a:moveTo>
                    <a:pt x="225" y="0"/>
                  </a:moveTo>
                  <a:lnTo>
                    <a:pt x="1" y="45"/>
                  </a:lnTo>
                  <a:lnTo>
                    <a:pt x="180" y="135"/>
                  </a:lnTo>
                  <a:lnTo>
                    <a:pt x="539" y="224"/>
                  </a:lnTo>
                  <a:lnTo>
                    <a:pt x="942" y="135"/>
                  </a:lnTo>
                  <a:lnTo>
                    <a:pt x="1076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3"/>
            <p:cNvSpPr/>
            <p:nvPr/>
          </p:nvSpPr>
          <p:spPr>
            <a:xfrm>
              <a:off x="3800435" y="2769628"/>
              <a:ext cx="108828" cy="45379"/>
            </a:xfrm>
            <a:custGeom>
              <a:rect b="b" l="l" r="r" t="t"/>
              <a:pathLst>
                <a:path extrusionOk="0" h="673" w="1614">
                  <a:moveTo>
                    <a:pt x="0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673"/>
                  </a:lnTo>
                  <a:lnTo>
                    <a:pt x="1344" y="583"/>
                  </a:lnTo>
                  <a:lnTo>
                    <a:pt x="1568" y="270"/>
                  </a:lnTo>
                  <a:lnTo>
                    <a:pt x="1613" y="1"/>
                  </a:lnTo>
                  <a:lnTo>
                    <a:pt x="1434" y="46"/>
                  </a:lnTo>
                  <a:lnTo>
                    <a:pt x="1165" y="314"/>
                  </a:lnTo>
                  <a:lnTo>
                    <a:pt x="493" y="314"/>
                  </a:lnTo>
                  <a:lnTo>
                    <a:pt x="224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3800435" y="2751490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1"/>
                  </a:moveTo>
                  <a:lnTo>
                    <a:pt x="0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89" y="583"/>
                  </a:lnTo>
                  <a:lnTo>
                    <a:pt x="1613" y="270"/>
                  </a:lnTo>
                  <a:lnTo>
                    <a:pt x="1568" y="1"/>
                  </a:lnTo>
                  <a:lnTo>
                    <a:pt x="1389" y="46"/>
                  </a:lnTo>
                  <a:lnTo>
                    <a:pt x="1076" y="270"/>
                  </a:lnTo>
                  <a:lnTo>
                    <a:pt x="583" y="270"/>
                  </a:lnTo>
                  <a:lnTo>
                    <a:pt x="224" y="4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3803401" y="2721283"/>
              <a:ext cx="102827" cy="57516"/>
            </a:xfrm>
            <a:custGeom>
              <a:rect b="b" l="l" r="r" t="t"/>
              <a:pathLst>
                <a:path extrusionOk="0" h="853" w="1525">
                  <a:moveTo>
                    <a:pt x="404" y="1"/>
                  </a:moveTo>
                  <a:lnTo>
                    <a:pt x="225" y="135"/>
                  </a:lnTo>
                  <a:lnTo>
                    <a:pt x="1" y="449"/>
                  </a:lnTo>
                  <a:lnTo>
                    <a:pt x="225" y="718"/>
                  </a:lnTo>
                  <a:lnTo>
                    <a:pt x="763" y="852"/>
                  </a:lnTo>
                  <a:lnTo>
                    <a:pt x="1300" y="718"/>
                  </a:lnTo>
                  <a:lnTo>
                    <a:pt x="1524" y="449"/>
                  </a:lnTo>
                  <a:lnTo>
                    <a:pt x="1300" y="135"/>
                  </a:lnTo>
                  <a:lnTo>
                    <a:pt x="1166" y="1"/>
                  </a:lnTo>
                  <a:lnTo>
                    <a:pt x="1166" y="90"/>
                  </a:lnTo>
                  <a:lnTo>
                    <a:pt x="1166" y="270"/>
                  </a:lnTo>
                  <a:lnTo>
                    <a:pt x="987" y="494"/>
                  </a:lnTo>
                  <a:lnTo>
                    <a:pt x="583" y="494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685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3"/>
            <p:cNvSpPr/>
            <p:nvPr/>
          </p:nvSpPr>
          <p:spPr>
            <a:xfrm>
              <a:off x="3818505" y="2718249"/>
              <a:ext cx="75654" cy="39378"/>
            </a:xfrm>
            <a:custGeom>
              <a:rect b="b" l="l" r="r" t="t"/>
              <a:pathLst>
                <a:path extrusionOk="0" h="584" w="1122">
                  <a:moveTo>
                    <a:pt x="315" y="1"/>
                  </a:moveTo>
                  <a:lnTo>
                    <a:pt x="180" y="46"/>
                  </a:lnTo>
                  <a:lnTo>
                    <a:pt x="1" y="270"/>
                  </a:lnTo>
                  <a:lnTo>
                    <a:pt x="180" y="494"/>
                  </a:lnTo>
                  <a:lnTo>
                    <a:pt x="539" y="583"/>
                  </a:lnTo>
                  <a:lnTo>
                    <a:pt x="942" y="494"/>
                  </a:lnTo>
                  <a:lnTo>
                    <a:pt x="1121" y="270"/>
                  </a:lnTo>
                  <a:lnTo>
                    <a:pt x="942" y="46"/>
                  </a:lnTo>
                  <a:lnTo>
                    <a:pt x="763" y="1"/>
                  </a:lnTo>
                  <a:lnTo>
                    <a:pt x="763" y="1"/>
                  </a:lnTo>
                  <a:lnTo>
                    <a:pt x="808" y="46"/>
                  </a:lnTo>
                  <a:lnTo>
                    <a:pt x="763" y="135"/>
                  </a:lnTo>
                  <a:lnTo>
                    <a:pt x="628" y="225"/>
                  </a:lnTo>
                  <a:lnTo>
                    <a:pt x="494" y="225"/>
                  </a:lnTo>
                  <a:lnTo>
                    <a:pt x="315" y="135"/>
                  </a:lnTo>
                  <a:lnTo>
                    <a:pt x="315" y="4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3833609" y="2718249"/>
              <a:ext cx="42412" cy="21240"/>
            </a:xfrm>
            <a:custGeom>
              <a:rect b="b" l="l" r="r" t="t"/>
              <a:pathLst>
                <a:path extrusionOk="0" h="315" w="629">
                  <a:moveTo>
                    <a:pt x="91" y="1"/>
                  </a:moveTo>
                  <a:lnTo>
                    <a:pt x="1" y="135"/>
                  </a:lnTo>
                  <a:lnTo>
                    <a:pt x="91" y="270"/>
                  </a:lnTo>
                  <a:lnTo>
                    <a:pt x="315" y="315"/>
                  </a:lnTo>
                  <a:lnTo>
                    <a:pt x="539" y="270"/>
                  </a:lnTo>
                  <a:lnTo>
                    <a:pt x="628" y="135"/>
                  </a:lnTo>
                  <a:lnTo>
                    <a:pt x="539" y="1"/>
                  </a:lnTo>
                  <a:lnTo>
                    <a:pt x="449" y="1"/>
                  </a:lnTo>
                  <a:lnTo>
                    <a:pt x="449" y="46"/>
                  </a:lnTo>
                  <a:lnTo>
                    <a:pt x="449" y="91"/>
                  </a:lnTo>
                  <a:lnTo>
                    <a:pt x="225" y="91"/>
                  </a:lnTo>
                  <a:lnTo>
                    <a:pt x="180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3"/>
            <p:cNvSpPr/>
            <p:nvPr/>
          </p:nvSpPr>
          <p:spPr>
            <a:xfrm>
              <a:off x="3842711" y="2715282"/>
              <a:ext cx="24206" cy="12137"/>
            </a:xfrm>
            <a:custGeom>
              <a:rect b="b" l="l" r="r" t="t"/>
              <a:pathLst>
                <a:path extrusionOk="0" h="180" w="359">
                  <a:moveTo>
                    <a:pt x="180" y="0"/>
                  </a:moveTo>
                  <a:lnTo>
                    <a:pt x="45" y="45"/>
                  </a:lnTo>
                  <a:lnTo>
                    <a:pt x="0" y="90"/>
                  </a:lnTo>
                  <a:lnTo>
                    <a:pt x="45" y="179"/>
                  </a:lnTo>
                  <a:lnTo>
                    <a:pt x="314" y="179"/>
                  </a:lnTo>
                  <a:lnTo>
                    <a:pt x="359" y="90"/>
                  </a:lnTo>
                  <a:lnTo>
                    <a:pt x="31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3"/>
            <p:cNvSpPr/>
            <p:nvPr/>
          </p:nvSpPr>
          <p:spPr>
            <a:xfrm>
              <a:off x="3661399" y="3098944"/>
              <a:ext cx="51447" cy="6136"/>
            </a:xfrm>
            <a:custGeom>
              <a:rect b="b" l="l" r="r" t="t"/>
              <a:pathLst>
                <a:path extrusionOk="0" h="91" w="763">
                  <a:moveTo>
                    <a:pt x="1" y="1"/>
                  </a:moveTo>
                  <a:lnTo>
                    <a:pt x="180" y="46"/>
                  </a:lnTo>
                  <a:lnTo>
                    <a:pt x="404" y="91"/>
                  </a:lnTo>
                  <a:lnTo>
                    <a:pt x="628" y="46"/>
                  </a:lnTo>
                  <a:lnTo>
                    <a:pt x="763" y="1"/>
                  </a:lnTo>
                  <a:lnTo>
                    <a:pt x="628" y="1"/>
                  </a:lnTo>
                  <a:lnTo>
                    <a:pt x="404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3652364" y="3089908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0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897" y="13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3"/>
            <p:cNvSpPr/>
            <p:nvPr/>
          </p:nvSpPr>
          <p:spPr>
            <a:xfrm>
              <a:off x="3634226" y="3050598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1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45" y="583"/>
                  </a:lnTo>
                  <a:lnTo>
                    <a:pt x="1524" y="270"/>
                  </a:lnTo>
                  <a:lnTo>
                    <a:pt x="1614" y="1"/>
                  </a:lnTo>
                  <a:lnTo>
                    <a:pt x="1390" y="46"/>
                  </a:lnTo>
                  <a:lnTo>
                    <a:pt x="1121" y="359"/>
                  </a:lnTo>
                  <a:lnTo>
                    <a:pt x="449" y="359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3"/>
            <p:cNvSpPr/>
            <p:nvPr/>
          </p:nvSpPr>
          <p:spPr>
            <a:xfrm>
              <a:off x="3634226" y="3032528"/>
              <a:ext cx="108828" cy="51380"/>
            </a:xfrm>
            <a:custGeom>
              <a:rect b="b" l="l" r="r" t="t"/>
              <a:pathLst>
                <a:path extrusionOk="0" h="762" w="1614">
                  <a:moveTo>
                    <a:pt x="45" y="0"/>
                  </a:moveTo>
                  <a:lnTo>
                    <a:pt x="1" y="269"/>
                  </a:lnTo>
                  <a:lnTo>
                    <a:pt x="225" y="627"/>
                  </a:lnTo>
                  <a:lnTo>
                    <a:pt x="807" y="762"/>
                  </a:lnTo>
                  <a:lnTo>
                    <a:pt x="1345" y="627"/>
                  </a:lnTo>
                  <a:lnTo>
                    <a:pt x="1614" y="269"/>
                  </a:lnTo>
                  <a:lnTo>
                    <a:pt x="1524" y="0"/>
                  </a:lnTo>
                  <a:lnTo>
                    <a:pt x="1390" y="45"/>
                  </a:lnTo>
                  <a:lnTo>
                    <a:pt x="1031" y="314"/>
                  </a:lnTo>
                  <a:lnTo>
                    <a:pt x="538" y="314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3637260" y="3005287"/>
              <a:ext cx="99793" cy="57516"/>
            </a:xfrm>
            <a:custGeom>
              <a:rect b="b" l="l" r="r" t="t"/>
              <a:pathLst>
                <a:path extrusionOk="0" h="853" w="1480">
                  <a:moveTo>
                    <a:pt x="359" y="1"/>
                  </a:moveTo>
                  <a:lnTo>
                    <a:pt x="224" y="90"/>
                  </a:lnTo>
                  <a:lnTo>
                    <a:pt x="0" y="404"/>
                  </a:lnTo>
                  <a:lnTo>
                    <a:pt x="224" y="718"/>
                  </a:lnTo>
                  <a:lnTo>
                    <a:pt x="762" y="852"/>
                  </a:lnTo>
                  <a:lnTo>
                    <a:pt x="1300" y="718"/>
                  </a:lnTo>
                  <a:lnTo>
                    <a:pt x="1479" y="404"/>
                  </a:lnTo>
                  <a:lnTo>
                    <a:pt x="1300" y="90"/>
                  </a:lnTo>
                  <a:lnTo>
                    <a:pt x="1121" y="1"/>
                  </a:lnTo>
                  <a:lnTo>
                    <a:pt x="1165" y="90"/>
                  </a:lnTo>
                  <a:lnTo>
                    <a:pt x="1165" y="270"/>
                  </a:lnTo>
                  <a:lnTo>
                    <a:pt x="941" y="449"/>
                  </a:lnTo>
                  <a:lnTo>
                    <a:pt x="538" y="449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3"/>
            <p:cNvSpPr/>
            <p:nvPr/>
          </p:nvSpPr>
          <p:spPr>
            <a:xfrm>
              <a:off x="3649330" y="3002320"/>
              <a:ext cx="75586" cy="39310"/>
            </a:xfrm>
            <a:custGeom>
              <a:rect b="b" l="l" r="r" t="t"/>
              <a:pathLst>
                <a:path extrusionOk="0" h="583" w="1121">
                  <a:moveTo>
                    <a:pt x="807" y="0"/>
                  </a:moveTo>
                  <a:lnTo>
                    <a:pt x="807" y="45"/>
                  </a:lnTo>
                  <a:lnTo>
                    <a:pt x="807" y="134"/>
                  </a:lnTo>
                  <a:lnTo>
                    <a:pt x="628" y="224"/>
                  </a:lnTo>
                  <a:lnTo>
                    <a:pt x="494" y="224"/>
                  </a:lnTo>
                  <a:lnTo>
                    <a:pt x="359" y="134"/>
                  </a:lnTo>
                  <a:lnTo>
                    <a:pt x="314" y="45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180" y="45"/>
                  </a:lnTo>
                  <a:lnTo>
                    <a:pt x="1" y="269"/>
                  </a:lnTo>
                  <a:lnTo>
                    <a:pt x="180" y="493"/>
                  </a:lnTo>
                  <a:lnTo>
                    <a:pt x="583" y="583"/>
                  </a:lnTo>
                  <a:lnTo>
                    <a:pt x="942" y="493"/>
                  </a:lnTo>
                  <a:lnTo>
                    <a:pt x="1121" y="269"/>
                  </a:lnTo>
                  <a:lnTo>
                    <a:pt x="942" y="45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3"/>
            <p:cNvSpPr/>
            <p:nvPr/>
          </p:nvSpPr>
          <p:spPr>
            <a:xfrm>
              <a:off x="3667468" y="2999286"/>
              <a:ext cx="42344" cy="21172"/>
            </a:xfrm>
            <a:custGeom>
              <a:rect b="b" l="l" r="r" t="t"/>
              <a:pathLst>
                <a:path extrusionOk="0" h="314" w="628">
                  <a:moveTo>
                    <a:pt x="180" y="0"/>
                  </a:moveTo>
                  <a:lnTo>
                    <a:pt x="90" y="45"/>
                  </a:ln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45"/>
                  </a:lnTo>
                  <a:lnTo>
                    <a:pt x="449" y="0"/>
                  </a:lnTo>
                  <a:lnTo>
                    <a:pt x="449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25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3676503" y="2996252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0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4"/>
                  </a:lnTo>
                  <a:lnTo>
                    <a:pt x="315" y="180"/>
                  </a:lnTo>
                  <a:lnTo>
                    <a:pt x="359" y="135"/>
                  </a:lnTo>
                  <a:lnTo>
                    <a:pt x="315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3"/>
            <p:cNvSpPr/>
            <p:nvPr/>
          </p:nvSpPr>
          <p:spPr>
            <a:xfrm>
              <a:off x="3700709" y="2796802"/>
              <a:ext cx="151105" cy="229725"/>
            </a:xfrm>
            <a:custGeom>
              <a:rect b="b" l="l" r="r" t="t"/>
              <a:pathLst>
                <a:path extrusionOk="0" h="3407" w="2241">
                  <a:moveTo>
                    <a:pt x="1838" y="1"/>
                  </a:moveTo>
                  <a:lnTo>
                    <a:pt x="1569" y="225"/>
                  </a:lnTo>
                  <a:lnTo>
                    <a:pt x="0" y="3182"/>
                  </a:lnTo>
                  <a:lnTo>
                    <a:pt x="359" y="3406"/>
                  </a:lnTo>
                  <a:lnTo>
                    <a:pt x="2241" y="583"/>
                  </a:lnTo>
                  <a:lnTo>
                    <a:pt x="2196" y="22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3"/>
            <p:cNvSpPr/>
            <p:nvPr/>
          </p:nvSpPr>
          <p:spPr>
            <a:xfrm>
              <a:off x="3679537" y="2787766"/>
              <a:ext cx="145104" cy="223657"/>
            </a:xfrm>
            <a:custGeom>
              <a:rect b="b" l="l" r="r" t="t"/>
              <a:pathLst>
                <a:path extrusionOk="0" h="3317" w="2152">
                  <a:moveTo>
                    <a:pt x="1838" y="1"/>
                  </a:moveTo>
                  <a:lnTo>
                    <a:pt x="1" y="3137"/>
                  </a:lnTo>
                  <a:lnTo>
                    <a:pt x="314" y="3316"/>
                  </a:lnTo>
                  <a:lnTo>
                    <a:pt x="2152" y="13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3724848" y="2811973"/>
              <a:ext cx="142070" cy="223590"/>
            </a:xfrm>
            <a:custGeom>
              <a:rect b="b" l="l" r="r" t="t"/>
              <a:pathLst>
                <a:path extrusionOk="0" h="3316" w="2107">
                  <a:moveTo>
                    <a:pt x="1838" y="0"/>
                  </a:moveTo>
                  <a:lnTo>
                    <a:pt x="1" y="3181"/>
                  </a:lnTo>
                  <a:lnTo>
                    <a:pt x="270" y="3316"/>
                  </a:lnTo>
                  <a:lnTo>
                    <a:pt x="2107" y="1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3"/>
            <p:cNvSpPr/>
            <p:nvPr/>
          </p:nvSpPr>
          <p:spPr>
            <a:xfrm>
              <a:off x="3631192" y="2663902"/>
              <a:ext cx="205519" cy="126966"/>
            </a:xfrm>
            <a:custGeom>
              <a:rect b="b" l="l" r="r" t="t"/>
              <a:pathLst>
                <a:path extrusionOk="0" h="1883" w="3048">
                  <a:moveTo>
                    <a:pt x="359" y="0"/>
                  </a:moveTo>
                  <a:lnTo>
                    <a:pt x="1" y="314"/>
                  </a:lnTo>
                  <a:lnTo>
                    <a:pt x="2734" y="1882"/>
                  </a:lnTo>
                  <a:lnTo>
                    <a:pt x="3048" y="1703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3"/>
            <p:cNvSpPr/>
            <p:nvPr/>
          </p:nvSpPr>
          <p:spPr>
            <a:xfrm>
              <a:off x="3655398" y="2618591"/>
              <a:ext cx="199451" cy="160208"/>
            </a:xfrm>
            <a:custGeom>
              <a:rect b="b" l="l" r="r" t="t"/>
              <a:pathLst>
                <a:path extrusionOk="0" h="2376" w="2958">
                  <a:moveTo>
                    <a:pt x="224" y="0"/>
                  </a:moveTo>
                  <a:lnTo>
                    <a:pt x="0" y="807"/>
                  </a:lnTo>
                  <a:lnTo>
                    <a:pt x="2689" y="2375"/>
                  </a:lnTo>
                  <a:lnTo>
                    <a:pt x="2958" y="1972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3"/>
            <p:cNvSpPr/>
            <p:nvPr/>
          </p:nvSpPr>
          <p:spPr>
            <a:xfrm>
              <a:off x="3670502" y="2618591"/>
              <a:ext cx="184347" cy="132967"/>
            </a:xfrm>
            <a:custGeom>
              <a:rect b="b" l="l" r="r" t="t"/>
              <a:pathLst>
                <a:path extrusionOk="0" h="1972" w="2734">
                  <a:moveTo>
                    <a:pt x="0" y="0"/>
                  </a:moveTo>
                  <a:lnTo>
                    <a:pt x="0" y="404"/>
                  </a:lnTo>
                  <a:lnTo>
                    <a:pt x="2734" y="1972"/>
                  </a:lnTo>
                  <a:lnTo>
                    <a:pt x="2734" y="1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3"/>
            <p:cNvSpPr/>
            <p:nvPr/>
          </p:nvSpPr>
          <p:spPr>
            <a:xfrm>
              <a:off x="3610087" y="2603487"/>
              <a:ext cx="60482" cy="81655"/>
            </a:xfrm>
            <a:custGeom>
              <a:rect b="b" l="l" r="r" t="t"/>
              <a:pathLst>
                <a:path extrusionOk="0" h="1211" w="897">
                  <a:moveTo>
                    <a:pt x="538" y="0"/>
                  </a:moveTo>
                  <a:lnTo>
                    <a:pt x="224" y="224"/>
                  </a:lnTo>
                  <a:lnTo>
                    <a:pt x="0" y="628"/>
                  </a:lnTo>
                  <a:lnTo>
                    <a:pt x="0" y="1031"/>
                  </a:lnTo>
                  <a:lnTo>
                    <a:pt x="314" y="1210"/>
                  </a:lnTo>
                  <a:lnTo>
                    <a:pt x="672" y="1031"/>
                  </a:lnTo>
                  <a:lnTo>
                    <a:pt x="896" y="628"/>
                  </a:lnTo>
                  <a:lnTo>
                    <a:pt x="896" y="22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5A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3"/>
            <p:cNvSpPr/>
            <p:nvPr/>
          </p:nvSpPr>
          <p:spPr>
            <a:xfrm>
              <a:off x="3836643" y="278776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1" y="1"/>
                  </a:moveTo>
                  <a:lnTo>
                    <a:pt x="1" y="628"/>
                  </a:lnTo>
                  <a:lnTo>
                    <a:pt x="270" y="762"/>
                  </a:lnTo>
                  <a:lnTo>
                    <a:pt x="449" y="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3836643" y="2733353"/>
              <a:ext cx="75654" cy="63517"/>
            </a:xfrm>
            <a:custGeom>
              <a:rect b="b" l="l" r="r" t="t"/>
              <a:pathLst>
                <a:path extrusionOk="0" h="942" w="1122">
                  <a:moveTo>
                    <a:pt x="1121" y="1"/>
                  </a:moveTo>
                  <a:lnTo>
                    <a:pt x="359" y="180"/>
                  </a:lnTo>
                  <a:lnTo>
                    <a:pt x="1" y="808"/>
                  </a:lnTo>
                  <a:lnTo>
                    <a:pt x="270" y="942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3"/>
            <p:cNvSpPr/>
            <p:nvPr/>
          </p:nvSpPr>
          <p:spPr>
            <a:xfrm>
              <a:off x="3860849" y="272431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4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3"/>
            <p:cNvSpPr/>
            <p:nvPr/>
          </p:nvSpPr>
          <p:spPr>
            <a:xfrm>
              <a:off x="3854781" y="2733353"/>
              <a:ext cx="84689" cy="120965"/>
            </a:xfrm>
            <a:custGeom>
              <a:rect b="b" l="l" r="r" t="t"/>
              <a:pathLst>
                <a:path extrusionOk="0" h="1794" w="1256">
                  <a:moveTo>
                    <a:pt x="852" y="1"/>
                  </a:moveTo>
                  <a:lnTo>
                    <a:pt x="359" y="315"/>
                  </a:lnTo>
                  <a:lnTo>
                    <a:pt x="1" y="942"/>
                  </a:lnTo>
                  <a:lnTo>
                    <a:pt x="1" y="1569"/>
                  </a:lnTo>
                  <a:lnTo>
                    <a:pt x="359" y="1793"/>
                  </a:lnTo>
                  <a:lnTo>
                    <a:pt x="852" y="1480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3875953" y="2796802"/>
              <a:ext cx="12137" cy="24274"/>
            </a:xfrm>
            <a:custGeom>
              <a:rect b="b" l="l" r="r" t="t"/>
              <a:pathLst>
                <a:path extrusionOk="0" h="360" w="180">
                  <a:moveTo>
                    <a:pt x="0" y="1"/>
                  </a:moveTo>
                  <a:lnTo>
                    <a:pt x="0" y="270"/>
                  </a:lnTo>
                  <a:lnTo>
                    <a:pt x="90" y="3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3875953" y="2769628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1"/>
                  </a:moveTo>
                  <a:lnTo>
                    <a:pt x="180" y="90"/>
                  </a:lnTo>
                  <a:lnTo>
                    <a:pt x="0" y="404"/>
                  </a:lnTo>
                  <a:lnTo>
                    <a:pt x="90" y="44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3888023" y="276362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69" y="0"/>
                  </a:moveTo>
                  <a:lnTo>
                    <a:pt x="1" y="179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3881954" y="2769628"/>
              <a:ext cx="42412" cy="57516"/>
            </a:xfrm>
            <a:custGeom>
              <a:rect b="b" l="l" r="r" t="t"/>
              <a:pathLst>
                <a:path extrusionOk="0" h="853" w="629">
                  <a:moveTo>
                    <a:pt x="449" y="1"/>
                  </a:moveTo>
                  <a:lnTo>
                    <a:pt x="180" y="135"/>
                  </a:lnTo>
                  <a:lnTo>
                    <a:pt x="1" y="449"/>
                  </a:lnTo>
                  <a:lnTo>
                    <a:pt x="1" y="762"/>
                  </a:lnTo>
                  <a:lnTo>
                    <a:pt x="180" y="852"/>
                  </a:lnTo>
                  <a:lnTo>
                    <a:pt x="449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3513396" y="2600453"/>
              <a:ext cx="27241" cy="51447"/>
            </a:xfrm>
            <a:custGeom>
              <a:rect b="b" l="l" r="r" t="t"/>
              <a:pathLst>
                <a:path extrusionOk="0" h="763" w="404">
                  <a:moveTo>
                    <a:pt x="0" y="0"/>
                  </a:moveTo>
                  <a:lnTo>
                    <a:pt x="0" y="628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3513396" y="254603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3537535" y="2537004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4" y="0"/>
                  </a:moveTo>
                  <a:lnTo>
                    <a:pt x="1" y="314"/>
                  </a:lnTo>
                  <a:lnTo>
                    <a:pt x="225" y="448"/>
                  </a:lnTo>
                  <a:lnTo>
                    <a:pt x="762" y="13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3528500" y="2546039"/>
              <a:ext cx="84622" cy="120965"/>
            </a:xfrm>
            <a:custGeom>
              <a:rect b="b" l="l" r="r" t="t"/>
              <a:pathLst>
                <a:path extrusionOk="0" h="1794" w="1255">
                  <a:moveTo>
                    <a:pt x="896" y="1"/>
                  </a:moveTo>
                  <a:lnTo>
                    <a:pt x="359" y="314"/>
                  </a:lnTo>
                  <a:lnTo>
                    <a:pt x="0" y="942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80"/>
                  </a:lnTo>
                  <a:lnTo>
                    <a:pt x="1255" y="807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3567743" y="2666937"/>
              <a:ext cx="54481" cy="6068"/>
            </a:xfrm>
            <a:custGeom>
              <a:rect b="b" l="l" r="r" t="t"/>
              <a:pathLst>
                <a:path extrusionOk="0" h="90" w="808">
                  <a:moveTo>
                    <a:pt x="1" y="0"/>
                  </a:moveTo>
                  <a:lnTo>
                    <a:pt x="180" y="45"/>
                  </a:lnTo>
                  <a:lnTo>
                    <a:pt x="404" y="90"/>
                  </a:lnTo>
                  <a:lnTo>
                    <a:pt x="628" y="45"/>
                  </a:lnTo>
                  <a:lnTo>
                    <a:pt x="807" y="0"/>
                  </a:lnTo>
                  <a:lnTo>
                    <a:pt x="628" y="0"/>
                  </a:lnTo>
                  <a:lnTo>
                    <a:pt x="40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3558707" y="2657834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1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941" y="135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3540569" y="2618591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0" y="0"/>
                  </a:moveTo>
                  <a:lnTo>
                    <a:pt x="45" y="269"/>
                  </a:lnTo>
                  <a:lnTo>
                    <a:pt x="269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569" y="269"/>
                  </a:lnTo>
                  <a:lnTo>
                    <a:pt x="1614" y="0"/>
                  </a:lnTo>
                  <a:lnTo>
                    <a:pt x="1390" y="45"/>
                  </a:lnTo>
                  <a:lnTo>
                    <a:pt x="1121" y="359"/>
                  </a:lnTo>
                  <a:lnTo>
                    <a:pt x="493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3540569" y="2600453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0"/>
                  </a:moveTo>
                  <a:lnTo>
                    <a:pt x="0" y="269"/>
                  </a:lnTo>
                  <a:lnTo>
                    <a:pt x="225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614" y="269"/>
                  </a:lnTo>
                  <a:lnTo>
                    <a:pt x="1569" y="0"/>
                  </a:lnTo>
                  <a:lnTo>
                    <a:pt x="1390" y="45"/>
                  </a:lnTo>
                  <a:lnTo>
                    <a:pt x="1031" y="269"/>
                  </a:lnTo>
                  <a:lnTo>
                    <a:pt x="538" y="269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3543604" y="2573280"/>
              <a:ext cx="102760" cy="54414"/>
            </a:xfrm>
            <a:custGeom>
              <a:rect b="b" l="l" r="r" t="t"/>
              <a:pathLst>
                <a:path extrusionOk="0" h="807" w="1524">
                  <a:moveTo>
                    <a:pt x="359" y="0"/>
                  </a:moveTo>
                  <a:lnTo>
                    <a:pt x="224" y="90"/>
                  </a:lnTo>
                  <a:lnTo>
                    <a:pt x="0" y="403"/>
                  </a:lnTo>
                  <a:lnTo>
                    <a:pt x="224" y="717"/>
                  </a:lnTo>
                  <a:lnTo>
                    <a:pt x="762" y="807"/>
                  </a:lnTo>
                  <a:lnTo>
                    <a:pt x="1300" y="717"/>
                  </a:lnTo>
                  <a:lnTo>
                    <a:pt x="1524" y="403"/>
                  </a:lnTo>
                  <a:lnTo>
                    <a:pt x="1300" y="90"/>
                  </a:lnTo>
                  <a:lnTo>
                    <a:pt x="1165" y="0"/>
                  </a:lnTo>
                  <a:lnTo>
                    <a:pt x="1165" y="45"/>
                  </a:lnTo>
                  <a:lnTo>
                    <a:pt x="1165" y="224"/>
                  </a:lnTo>
                  <a:lnTo>
                    <a:pt x="941" y="448"/>
                  </a:lnTo>
                  <a:lnTo>
                    <a:pt x="538" y="448"/>
                  </a:lnTo>
                  <a:lnTo>
                    <a:pt x="359" y="224"/>
                  </a:lnTo>
                  <a:lnTo>
                    <a:pt x="359" y="4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3558707" y="2567212"/>
              <a:ext cx="72552" cy="42344"/>
            </a:xfrm>
            <a:custGeom>
              <a:rect b="b" l="l" r="r" t="t"/>
              <a:pathLst>
                <a:path extrusionOk="0" h="628" w="1076">
                  <a:moveTo>
                    <a:pt x="314" y="0"/>
                  </a:moveTo>
                  <a:lnTo>
                    <a:pt x="135" y="90"/>
                  </a:lnTo>
                  <a:lnTo>
                    <a:pt x="0" y="314"/>
                  </a:lnTo>
                  <a:lnTo>
                    <a:pt x="135" y="538"/>
                  </a:lnTo>
                  <a:lnTo>
                    <a:pt x="538" y="628"/>
                  </a:lnTo>
                  <a:lnTo>
                    <a:pt x="941" y="538"/>
                  </a:lnTo>
                  <a:lnTo>
                    <a:pt x="1076" y="314"/>
                  </a:lnTo>
                  <a:lnTo>
                    <a:pt x="941" y="90"/>
                  </a:lnTo>
                  <a:lnTo>
                    <a:pt x="762" y="0"/>
                  </a:lnTo>
                  <a:lnTo>
                    <a:pt x="762" y="90"/>
                  </a:lnTo>
                  <a:lnTo>
                    <a:pt x="762" y="180"/>
                  </a:lnTo>
                  <a:lnTo>
                    <a:pt x="628" y="225"/>
                  </a:lnTo>
                  <a:lnTo>
                    <a:pt x="448" y="225"/>
                  </a:lnTo>
                  <a:lnTo>
                    <a:pt x="314" y="180"/>
                  </a:lnTo>
                  <a:lnTo>
                    <a:pt x="269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3573811" y="2567212"/>
              <a:ext cx="42344" cy="21240"/>
            </a:xfrm>
            <a:custGeom>
              <a:rect b="b" l="l" r="r" t="t"/>
              <a:pathLst>
                <a:path extrusionOk="0" h="315" w="628">
                  <a:moveTo>
                    <a:pt x="90" y="0"/>
                  </a:move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0"/>
                  </a:lnTo>
                  <a:lnTo>
                    <a:pt x="448" y="0"/>
                  </a:lnTo>
                  <a:lnTo>
                    <a:pt x="448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69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3582846" y="256417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1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5"/>
                  </a:lnTo>
                  <a:lnTo>
                    <a:pt x="314" y="180"/>
                  </a:lnTo>
                  <a:lnTo>
                    <a:pt x="359" y="135"/>
                  </a:lnTo>
                  <a:lnTo>
                    <a:pt x="31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3431809" y="2642730"/>
              <a:ext cx="154139" cy="111862"/>
            </a:xfrm>
            <a:custGeom>
              <a:rect b="b" l="l" r="r" t="t"/>
              <a:pathLst>
                <a:path extrusionOk="0" h="1659" w="2286">
                  <a:moveTo>
                    <a:pt x="2286" y="1"/>
                  </a:moveTo>
                  <a:lnTo>
                    <a:pt x="0" y="1211"/>
                  </a:lnTo>
                  <a:lnTo>
                    <a:pt x="135" y="1659"/>
                  </a:lnTo>
                  <a:lnTo>
                    <a:pt x="2286" y="404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3398567" y="2615557"/>
              <a:ext cx="187381" cy="111862"/>
            </a:xfrm>
            <a:custGeom>
              <a:rect b="b" l="l" r="r" t="t"/>
              <a:pathLst>
                <a:path extrusionOk="0" h="1659" w="2779">
                  <a:moveTo>
                    <a:pt x="2555" y="0"/>
                  </a:moveTo>
                  <a:lnTo>
                    <a:pt x="0" y="1031"/>
                  </a:lnTo>
                  <a:lnTo>
                    <a:pt x="628" y="1658"/>
                  </a:lnTo>
                  <a:lnTo>
                    <a:pt x="2779" y="404"/>
                  </a:lnTo>
                  <a:lnTo>
                    <a:pt x="25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3398567" y="2600453"/>
              <a:ext cx="172277" cy="99793"/>
            </a:xfrm>
            <a:custGeom>
              <a:rect b="b" l="l" r="r" t="t"/>
              <a:pathLst>
                <a:path extrusionOk="0" h="1480" w="2555">
                  <a:moveTo>
                    <a:pt x="2196" y="0"/>
                  </a:moveTo>
                  <a:lnTo>
                    <a:pt x="0" y="1255"/>
                  </a:lnTo>
                  <a:lnTo>
                    <a:pt x="359" y="1479"/>
                  </a:lnTo>
                  <a:lnTo>
                    <a:pt x="2555" y="224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3380429" y="2685075"/>
              <a:ext cx="60482" cy="81587"/>
            </a:xfrm>
            <a:custGeom>
              <a:rect b="b" l="l" r="r" t="t"/>
              <a:pathLst>
                <a:path extrusionOk="0" h="1210" w="897">
                  <a:moveTo>
                    <a:pt x="269" y="0"/>
                  </a:moveTo>
                  <a:lnTo>
                    <a:pt x="1" y="134"/>
                  </a:lnTo>
                  <a:lnTo>
                    <a:pt x="1" y="538"/>
                  </a:lnTo>
                  <a:lnTo>
                    <a:pt x="269" y="986"/>
                  </a:lnTo>
                  <a:lnTo>
                    <a:pt x="628" y="1210"/>
                  </a:lnTo>
                  <a:lnTo>
                    <a:pt x="897" y="1031"/>
                  </a:lnTo>
                  <a:lnTo>
                    <a:pt x="897" y="627"/>
                  </a:lnTo>
                  <a:lnTo>
                    <a:pt x="628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39C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3422706" y="2730386"/>
              <a:ext cx="27308" cy="48413"/>
            </a:xfrm>
            <a:custGeom>
              <a:rect b="b" l="l" r="r" t="t"/>
              <a:pathLst>
                <a:path extrusionOk="0" h="718" w="405">
                  <a:moveTo>
                    <a:pt x="1" y="0"/>
                  </a:moveTo>
                  <a:lnTo>
                    <a:pt x="180" y="717"/>
                  </a:lnTo>
                  <a:lnTo>
                    <a:pt x="404" y="58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3377395" y="2679006"/>
              <a:ext cx="72619" cy="60482"/>
            </a:xfrm>
            <a:custGeom>
              <a:rect b="b" l="l" r="r" t="t"/>
              <a:pathLst>
                <a:path extrusionOk="0" h="897" w="1077">
                  <a:moveTo>
                    <a:pt x="1" y="0"/>
                  </a:moveTo>
                  <a:lnTo>
                    <a:pt x="852" y="897"/>
                  </a:lnTo>
                  <a:lnTo>
                    <a:pt x="1076" y="762"/>
                  </a:lnTo>
                  <a:lnTo>
                    <a:pt x="718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3377395" y="2669903"/>
              <a:ext cx="48413" cy="27308"/>
            </a:xfrm>
            <a:custGeom>
              <a:rect b="b" l="l" r="r" t="t"/>
              <a:pathLst>
                <a:path extrusionOk="0" h="405" w="718">
                  <a:moveTo>
                    <a:pt x="225" y="1"/>
                  </a:moveTo>
                  <a:lnTo>
                    <a:pt x="1" y="135"/>
                  </a:lnTo>
                  <a:lnTo>
                    <a:pt x="494" y="404"/>
                  </a:lnTo>
                  <a:lnTo>
                    <a:pt x="718" y="27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3353256" y="2679006"/>
              <a:ext cx="81655" cy="111862"/>
            </a:xfrm>
            <a:custGeom>
              <a:rect b="b" l="l" r="r" t="t"/>
              <a:pathLst>
                <a:path extrusionOk="0" h="1659" w="1211">
                  <a:moveTo>
                    <a:pt x="359" y="0"/>
                  </a:moveTo>
                  <a:lnTo>
                    <a:pt x="0" y="180"/>
                  </a:lnTo>
                  <a:lnTo>
                    <a:pt x="0" y="762"/>
                  </a:lnTo>
                  <a:lnTo>
                    <a:pt x="359" y="1390"/>
                  </a:lnTo>
                  <a:lnTo>
                    <a:pt x="852" y="1658"/>
                  </a:lnTo>
                  <a:lnTo>
                    <a:pt x="1210" y="1479"/>
                  </a:lnTo>
                  <a:lnTo>
                    <a:pt x="1210" y="897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3404636" y="2736387"/>
              <a:ext cx="18138" cy="33309"/>
            </a:xfrm>
            <a:custGeom>
              <a:rect b="b" l="l" r="r" t="t"/>
              <a:pathLst>
                <a:path extrusionOk="0" h="494" w="269">
                  <a:moveTo>
                    <a:pt x="269" y="1"/>
                  </a:moveTo>
                  <a:lnTo>
                    <a:pt x="0" y="46"/>
                  </a:lnTo>
                  <a:lnTo>
                    <a:pt x="134" y="494"/>
                  </a:lnTo>
                  <a:lnTo>
                    <a:pt x="269" y="40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3374361" y="2700178"/>
              <a:ext cx="48413" cy="42344"/>
            </a:xfrm>
            <a:custGeom>
              <a:rect b="b" l="l" r="r" t="t"/>
              <a:pathLst>
                <a:path extrusionOk="0" h="628" w="718">
                  <a:moveTo>
                    <a:pt x="1" y="0"/>
                  </a:moveTo>
                  <a:lnTo>
                    <a:pt x="583" y="627"/>
                  </a:lnTo>
                  <a:lnTo>
                    <a:pt x="718" y="538"/>
                  </a:lnTo>
                  <a:lnTo>
                    <a:pt x="494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3374361" y="2694110"/>
              <a:ext cx="33309" cy="21240"/>
            </a:xfrm>
            <a:custGeom>
              <a:rect b="b" l="l" r="r" t="t"/>
              <a:pathLst>
                <a:path extrusionOk="0" h="315" w="494">
                  <a:moveTo>
                    <a:pt x="135" y="0"/>
                  </a:moveTo>
                  <a:lnTo>
                    <a:pt x="1" y="90"/>
                  </a:lnTo>
                  <a:lnTo>
                    <a:pt x="359" y="314"/>
                  </a:lnTo>
                  <a:lnTo>
                    <a:pt x="494" y="22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3356290" y="2700178"/>
              <a:ext cx="57448" cy="78620"/>
            </a:xfrm>
            <a:custGeom>
              <a:rect b="b" l="l" r="r" t="t"/>
              <a:pathLst>
                <a:path extrusionOk="0" h="1166" w="852">
                  <a:moveTo>
                    <a:pt x="269" y="0"/>
                  </a:moveTo>
                  <a:lnTo>
                    <a:pt x="0" y="135"/>
                  </a:lnTo>
                  <a:lnTo>
                    <a:pt x="0" y="538"/>
                  </a:lnTo>
                  <a:lnTo>
                    <a:pt x="269" y="986"/>
                  </a:lnTo>
                  <a:lnTo>
                    <a:pt x="627" y="1165"/>
                  </a:lnTo>
                  <a:lnTo>
                    <a:pt x="851" y="1031"/>
                  </a:lnTo>
                  <a:lnTo>
                    <a:pt x="851" y="627"/>
                  </a:lnTo>
                  <a:lnTo>
                    <a:pt x="627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3253531" y="2663902"/>
              <a:ext cx="250830" cy="166209"/>
            </a:xfrm>
            <a:custGeom>
              <a:rect b="b" l="l" r="r" t="t"/>
              <a:pathLst>
                <a:path extrusionOk="0" h="2465" w="3720">
                  <a:moveTo>
                    <a:pt x="1" y="0"/>
                  </a:moveTo>
                  <a:lnTo>
                    <a:pt x="3541" y="2465"/>
                  </a:lnTo>
                  <a:lnTo>
                    <a:pt x="3720" y="2375"/>
                  </a:lnTo>
                  <a:lnTo>
                    <a:pt x="3720" y="19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3253531" y="2654800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180" y="1"/>
                  </a:moveTo>
                  <a:lnTo>
                    <a:pt x="1" y="135"/>
                  </a:lnTo>
                  <a:lnTo>
                    <a:pt x="3541" y="2152"/>
                  </a:lnTo>
                  <a:lnTo>
                    <a:pt x="3765" y="2062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3253531" y="2663902"/>
              <a:ext cx="238761" cy="166209"/>
            </a:xfrm>
            <a:custGeom>
              <a:rect b="b" l="l" r="r" t="t"/>
              <a:pathLst>
                <a:path extrusionOk="0" h="2465" w="3541">
                  <a:moveTo>
                    <a:pt x="1" y="0"/>
                  </a:moveTo>
                  <a:lnTo>
                    <a:pt x="1" y="404"/>
                  </a:lnTo>
                  <a:lnTo>
                    <a:pt x="3541" y="2465"/>
                  </a:lnTo>
                  <a:lnTo>
                    <a:pt x="3541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3202151" y="2688041"/>
              <a:ext cx="84689" cy="66551"/>
            </a:xfrm>
            <a:custGeom>
              <a:rect b="b" l="l" r="r" t="t"/>
              <a:pathLst>
                <a:path extrusionOk="0" h="987" w="1256">
                  <a:moveTo>
                    <a:pt x="1255" y="1"/>
                  </a:moveTo>
                  <a:lnTo>
                    <a:pt x="1" y="673"/>
                  </a:lnTo>
                  <a:lnTo>
                    <a:pt x="1" y="987"/>
                  </a:lnTo>
                  <a:lnTo>
                    <a:pt x="1255" y="270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3168910" y="2739421"/>
              <a:ext cx="42412" cy="48413"/>
            </a:xfrm>
            <a:custGeom>
              <a:rect b="b" l="l" r="r" t="t"/>
              <a:pathLst>
                <a:path extrusionOk="0" h="718" w="629">
                  <a:moveTo>
                    <a:pt x="628" y="1"/>
                  </a:moveTo>
                  <a:lnTo>
                    <a:pt x="91" y="225"/>
                  </a:lnTo>
                  <a:lnTo>
                    <a:pt x="1" y="404"/>
                  </a:lnTo>
                  <a:lnTo>
                    <a:pt x="1" y="718"/>
                  </a:lnTo>
                  <a:lnTo>
                    <a:pt x="628" y="3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3147805" y="2669903"/>
              <a:ext cx="139036" cy="96758"/>
            </a:xfrm>
            <a:custGeom>
              <a:rect b="b" l="l" r="r" t="t"/>
              <a:pathLst>
                <a:path extrusionOk="0" h="1435" w="2062">
                  <a:moveTo>
                    <a:pt x="1613" y="1"/>
                  </a:moveTo>
                  <a:lnTo>
                    <a:pt x="672" y="539"/>
                  </a:lnTo>
                  <a:lnTo>
                    <a:pt x="0" y="1256"/>
                  </a:lnTo>
                  <a:lnTo>
                    <a:pt x="314" y="1435"/>
                  </a:lnTo>
                  <a:lnTo>
                    <a:pt x="941" y="1032"/>
                  </a:lnTo>
                  <a:lnTo>
                    <a:pt x="807" y="942"/>
                  </a:lnTo>
                  <a:lnTo>
                    <a:pt x="2061" y="270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3147805" y="2754525"/>
              <a:ext cx="21172" cy="33309"/>
            </a:xfrm>
            <a:custGeom>
              <a:rect b="b" l="l" r="r" t="t"/>
              <a:pathLst>
                <a:path extrusionOk="0" h="494" w="314">
                  <a:moveTo>
                    <a:pt x="0" y="1"/>
                  </a:moveTo>
                  <a:lnTo>
                    <a:pt x="0" y="314"/>
                  </a:lnTo>
                  <a:lnTo>
                    <a:pt x="314" y="494"/>
                  </a:lnTo>
                  <a:lnTo>
                    <a:pt x="314" y="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3323049" y="2787766"/>
              <a:ext cx="166209" cy="78620"/>
            </a:xfrm>
            <a:custGeom>
              <a:rect b="b" l="l" r="r" t="t"/>
              <a:pathLst>
                <a:path extrusionOk="0" h="1166" w="2465">
                  <a:moveTo>
                    <a:pt x="2061" y="1"/>
                  </a:moveTo>
                  <a:lnTo>
                    <a:pt x="807" y="717"/>
                  </a:lnTo>
                  <a:lnTo>
                    <a:pt x="717" y="628"/>
                  </a:lnTo>
                  <a:lnTo>
                    <a:pt x="0" y="1031"/>
                  </a:lnTo>
                  <a:lnTo>
                    <a:pt x="269" y="1166"/>
                  </a:lnTo>
                  <a:lnTo>
                    <a:pt x="1524" y="807"/>
                  </a:lnTo>
                  <a:lnTo>
                    <a:pt x="2465" y="269"/>
                  </a:lnTo>
                  <a:lnTo>
                    <a:pt x="2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3425741" y="2805904"/>
              <a:ext cx="63517" cy="54414"/>
            </a:xfrm>
            <a:custGeom>
              <a:rect b="b" l="l" r="r" t="t"/>
              <a:pathLst>
                <a:path extrusionOk="0" h="807" w="942">
                  <a:moveTo>
                    <a:pt x="942" y="0"/>
                  </a:moveTo>
                  <a:lnTo>
                    <a:pt x="1" y="538"/>
                  </a:lnTo>
                  <a:lnTo>
                    <a:pt x="1" y="807"/>
                  </a:lnTo>
                  <a:lnTo>
                    <a:pt x="942" y="269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3341187" y="2842180"/>
              <a:ext cx="84622" cy="45379"/>
            </a:xfrm>
            <a:custGeom>
              <a:rect b="b" l="l" r="r" t="t"/>
              <a:pathLst>
                <a:path extrusionOk="0" h="673" w="1255">
                  <a:moveTo>
                    <a:pt x="1255" y="0"/>
                  </a:moveTo>
                  <a:lnTo>
                    <a:pt x="0" y="359"/>
                  </a:lnTo>
                  <a:lnTo>
                    <a:pt x="0" y="672"/>
                  </a:lnTo>
                  <a:lnTo>
                    <a:pt x="1255" y="26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3323049" y="2857284"/>
              <a:ext cx="18205" cy="30275"/>
            </a:xfrm>
            <a:custGeom>
              <a:rect b="b" l="l" r="r" t="t"/>
              <a:pathLst>
                <a:path extrusionOk="0" h="449" w="270">
                  <a:moveTo>
                    <a:pt x="0" y="0"/>
                  </a:moveTo>
                  <a:lnTo>
                    <a:pt x="0" y="269"/>
                  </a:lnTo>
                  <a:lnTo>
                    <a:pt x="269" y="448"/>
                  </a:lnTo>
                  <a:lnTo>
                    <a:pt x="269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3579880" y="263969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0" y="1"/>
                  </a:moveTo>
                  <a:lnTo>
                    <a:pt x="0" y="583"/>
                  </a:lnTo>
                  <a:lnTo>
                    <a:pt x="269" y="763"/>
                  </a:lnTo>
                  <a:lnTo>
                    <a:pt x="448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3579880" y="258534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3604019" y="257624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5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3597950" y="2585349"/>
              <a:ext cx="84689" cy="117863"/>
            </a:xfrm>
            <a:custGeom>
              <a:rect b="b" l="l" r="r" t="t"/>
              <a:pathLst>
                <a:path extrusionOk="0" h="1748" w="1256">
                  <a:moveTo>
                    <a:pt x="852" y="0"/>
                  </a:moveTo>
                  <a:lnTo>
                    <a:pt x="359" y="314"/>
                  </a:lnTo>
                  <a:lnTo>
                    <a:pt x="1" y="941"/>
                  </a:lnTo>
                  <a:lnTo>
                    <a:pt x="1" y="1569"/>
                  </a:lnTo>
                  <a:lnTo>
                    <a:pt x="359" y="1748"/>
                  </a:lnTo>
                  <a:lnTo>
                    <a:pt x="852" y="1479"/>
                  </a:lnTo>
                  <a:lnTo>
                    <a:pt x="1256" y="807"/>
                  </a:lnTo>
                  <a:lnTo>
                    <a:pt x="1256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3619122" y="2648799"/>
              <a:ext cx="12137" cy="24206"/>
            </a:xfrm>
            <a:custGeom>
              <a:rect b="b" l="l" r="r" t="t"/>
              <a:pathLst>
                <a:path extrusionOk="0" h="359" w="180">
                  <a:moveTo>
                    <a:pt x="1" y="0"/>
                  </a:moveTo>
                  <a:lnTo>
                    <a:pt x="1" y="269"/>
                  </a:lnTo>
                  <a:lnTo>
                    <a:pt x="90" y="35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3619122" y="2621625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0"/>
                  </a:moveTo>
                  <a:lnTo>
                    <a:pt x="180" y="45"/>
                  </a:lnTo>
                  <a:lnTo>
                    <a:pt x="1" y="403"/>
                  </a:lnTo>
                  <a:lnTo>
                    <a:pt x="90" y="44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3631192" y="261555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25" y="0"/>
                  </a:moveTo>
                  <a:lnTo>
                    <a:pt x="1" y="135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3625191" y="2621625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0"/>
                  </a:moveTo>
                  <a:lnTo>
                    <a:pt x="179" y="134"/>
                  </a:lnTo>
                  <a:lnTo>
                    <a:pt x="0" y="448"/>
                  </a:lnTo>
                  <a:lnTo>
                    <a:pt x="0" y="762"/>
                  </a:lnTo>
                  <a:lnTo>
                    <a:pt x="179" y="851"/>
                  </a:lnTo>
                  <a:lnTo>
                    <a:pt x="448" y="717"/>
                  </a:lnTo>
                  <a:lnTo>
                    <a:pt x="627" y="403"/>
                  </a:lnTo>
                  <a:lnTo>
                    <a:pt x="627" y="90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3673536" y="3074805"/>
              <a:ext cx="27241" cy="96758"/>
            </a:xfrm>
            <a:custGeom>
              <a:rect b="b" l="l" r="r" t="t"/>
              <a:pathLst>
                <a:path extrusionOk="0" h="1435" w="404">
                  <a:moveTo>
                    <a:pt x="0" y="0"/>
                  </a:moveTo>
                  <a:lnTo>
                    <a:pt x="0" y="1300"/>
                  </a:lnTo>
                  <a:lnTo>
                    <a:pt x="224" y="1434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3673536" y="3020391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3697675" y="3011356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1" y="314"/>
                  </a:lnTo>
                  <a:lnTo>
                    <a:pt x="225" y="449"/>
                  </a:lnTo>
                  <a:lnTo>
                    <a:pt x="762" y="13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3688640" y="3020391"/>
              <a:ext cx="84622" cy="151172"/>
            </a:xfrm>
            <a:custGeom>
              <a:rect b="b" l="l" r="r" t="t"/>
              <a:pathLst>
                <a:path extrusionOk="0" h="2242" w="1255">
                  <a:moveTo>
                    <a:pt x="896" y="1"/>
                  </a:moveTo>
                  <a:lnTo>
                    <a:pt x="359" y="315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255" y="1524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3709745" y="3080873"/>
              <a:ext cx="15171" cy="27241"/>
            </a:xfrm>
            <a:custGeom>
              <a:rect b="b" l="l" r="r" t="t"/>
              <a:pathLst>
                <a:path extrusionOk="0" h="404" w="225">
                  <a:moveTo>
                    <a:pt x="1" y="0"/>
                  </a:moveTo>
                  <a:lnTo>
                    <a:pt x="1" y="314"/>
                  </a:lnTo>
                  <a:lnTo>
                    <a:pt x="135" y="403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3709745" y="3056667"/>
              <a:ext cx="39378" cy="30275"/>
            </a:xfrm>
            <a:custGeom>
              <a:rect b="b" l="l" r="r" t="t"/>
              <a:pathLst>
                <a:path extrusionOk="0" h="449" w="584">
                  <a:moveTo>
                    <a:pt x="583" y="1"/>
                  </a:moveTo>
                  <a:lnTo>
                    <a:pt x="180" y="45"/>
                  </a:lnTo>
                  <a:lnTo>
                    <a:pt x="1" y="359"/>
                  </a:lnTo>
                  <a:lnTo>
                    <a:pt x="135" y="44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3721882" y="3050598"/>
              <a:ext cx="27241" cy="15239"/>
            </a:xfrm>
            <a:custGeom>
              <a:rect b="b" l="l" r="r" t="t"/>
              <a:pathLst>
                <a:path extrusionOk="0" h="226" w="404">
                  <a:moveTo>
                    <a:pt x="269" y="1"/>
                  </a:moveTo>
                  <a:lnTo>
                    <a:pt x="0" y="135"/>
                  </a:lnTo>
                  <a:lnTo>
                    <a:pt x="134" y="225"/>
                  </a:lnTo>
                  <a:lnTo>
                    <a:pt x="403" y="9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3718847" y="3056667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1"/>
                  </a:moveTo>
                  <a:lnTo>
                    <a:pt x="179" y="135"/>
                  </a:lnTo>
                  <a:lnTo>
                    <a:pt x="0" y="449"/>
                  </a:lnTo>
                  <a:lnTo>
                    <a:pt x="0" y="762"/>
                  </a:lnTo>
                  <a:lnTo>
                    <a:pt x="179" y="852"/>
                  </a:lnTo>
                  <a:lnTo>
                    <a:pt x="448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2866767" y="3316532"/>
              <a:ext cx="435177" cy="238761"/>
            </a:xfrm>
            <a:custGeom>
              <a:rect b="b" l="l" r="r" t="t"/>
              <a:pathLst>
                <a:path extrusionOk="0" h="3541" w="6454">
                  <a:moveTo>
                    <a:pt x="6454" y="0"/>
                  </a:moveTo>
                  <a:lnTo>
                    <a:pt x="5692" y="90"/>
                  </a:lnTo>
                  <a:lnTo>
                    <a:pt x="1" y="3361"/>
                  </a:lnTo>
                  <a:lnTo>
                    <a:pt x="180" y="3540"/>
                  </a:lnTo>
                  <a:lnTo>
                    <a:pt x="897" y="3495"/>
                  </a:lnTo>
                  <a:lnTo>
                    <a:pt x="64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3051114" y="3491775"/>
              <a:ext cx="389798" cy="323315"/>
            </a:xfrm>
            <a:custGeom>
              <a:rect b="b" l="l" r="r" t="t"/>
              <a:pathLst>
                <a:path extrusionOk="0" h="4795" w="5781">
                  <a:moveTo>
                    <a:pt x="5781" y="0"/>
                  </a:moveTo>
                  <a:lnTo>
                    <a:pt x="314" y="3092"/>
                  </a:lnTo>
                  <a:lnTo>
                    <a:pt x="0" y="3226"/>
                  </a:lnTo>
                  <a:lnTo>
                    <a:pt x="90" y="4795"/>
                  </a:lnTo>
                  <a:lnTo>
                    <a:pt x="5781" y="1524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3023941" y="3416189"/>
              <a:ext cx="416972" cy="296209"/>
            </a:xfrm>
            <a:custGeom>
              <a:rect b="b" l="l" r="r" t="t"/>
              <a:pathLst>
                <a:path extrusionOk="0" h="4393" w="6184">
                  <a:moveTo>
                    <a:pt x="5556" y="1"/>
                  </a:moveTo>
                  <a:lnTo>
                    <a:pt x="0" y="3272"/>
                  </a:lnTo>
                  <a:lnTo>
                    <a:pt x="493" y="4392"/>
                  </a:lnTo>
                  <a:lnTo>
                    <a:pt x="6184" y="1121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2969527" y="3352740"/>
              <a:ext cx="441178" cy="284072"/>
            </a:xfrm>
            <a:custGeom>
              <a:rect b="b" l="l" r="r" t="t"/>
              <a:pathLst>
                <a:path extrusionOk="0" h="4213" w="6543">
                  <a:moveTo>
                    <a:pt x="5781" y="1"/>
                  </a:moveTo>
                  <a:lnTo>
                    <a:pt x="180" y="3093"/>
                  </a:lnTo>
                  <a:lnTo>
                    <a:pt x="0" y="3272"/>
                  </a:lnTo>
                  <a:lnTo>
                    <a:pt x="852" y="4213"/>
                  </a:lnTo>
                  <a:lnTo>
                    <a:pt x="6543" y="942"/>
                  </a:lnTo>
                  <a:lnTo>
                    <a:pt x="57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2918147" y="3316532"/>
              <a:ext cx="441178" cy="256831"/>
            </a:xfrm>
            <a:custGeom>
              <a:rect b="b" l="l" r="r" t="t"/>
              <a:pathLst>
                <a:path extrusionOk="0" h="3809" w="6543">
                  <a:moveTo>
                    <a:pt x="5692" y="0"/>
                  </a:moveTo>
                  <a:lnTo>
                    <a:pt x="1" y="3316"/>
                  </a:lnTo>
                  <a:lnTo>
                    <a:pt x="180" y="3764"/>
                  </a:lnTo>
                  <a:lnTo>
                    <a:pt x="852" y="3809"/>
                  </a:lnTo>
                  <a:lnTo>
                    <a:pt x="6543" y="53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2836560" y="3540121"/>
              <a:ext cx="220623" cy="274969"/>
            </a:xfrm>
            <a:custGeom>
              <a:rect b="b" l="l" r="r" t="t"/>
              <a:pathLst>
                <a:path extrusionOk="0" h="4078" w="3272">
                  <a:moveTo>
                    <a:pt x="1211" y="0"/>
                  </a:moveTo>
                  <a:lnTo>
                    <a:pt x="449" y="45"/>
                  </a:lnTo>
                  <a:lnTo>
                    <a:pt x="1" y="672"/>
                  </a:lnTo>
                  <a:lnTo>
                    <a:pt x="1" y="2196"/>
                  </a:lnTo>
                  <a:lnTo>
                    <a:pt x="3272" y="4078"/>
                  </a:lnTo>
                  <a:lnTo>
                    <a:pt x="3272" y="2554"/>
                  </a:lnTo>
                  <a:lnTo>
                    <a:pt x="2824" y="1434"/>
                  </a:lnTo>
                  <a:lnTo>
                    <a:pt x="2062" y="49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2649247" y="342225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1" y="1"/>
                  </a:moveTo>
                  <a:lnTo>
                    <a:pt x="1" y="4616"/>
                  </a:lnTo>
                  <a:lnTo>
                    <a:pt x="4885" y="7439"/>
                  </a:lnTo>
                  <a:lnTo>
                    <a:pt x="4885" y="28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2649247" y="334673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1" y="1121"/>
                  </a:lnTo>
                  <a:lnTo>
                    <a:pt x="4885" y="3944"/>
                  </a:lnTo>
                  <a:lnTo>
                    <a:pt x="5871" y="3899"/>
                  </a:lnTo>
                  <a:lnTo>
                    <a:pt x="6857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2978562" y="353708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3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3" y="4571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2709662" y="3373912"/>
              <a:ext cx="341520" cy="193449"/>
            </a:xfrm>
            <a:custGeom>
              <a:rect b="b" l="l" r="r" t="t"/>
              <a:pathLst>
                <a:path extrusionOk="0" h="2869" w="5065">
                  <a:moveTo>
                    <a:pt x="1166" y="1"/>
                  </a:moveTo>
                  <a:lnTo>
                    <a:pt x="1" y="628"/>
                  </a:lnTo>
                  <a:lnTo>
                    <a:pt x="3899" y="2868"/>
                  </a:lnTo>
                  <a:lnTo>
                    <a:pt x="5064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2709662" y="3416189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86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2972561" y="3525017"/>
              <a:ext cx="78620" cy="51380"/>
            </a:xfrm>
            <a:custGeom>
              <a:rect b="b" l="l" r="r" t="t"/>
              <a:pathLst>
                <a:path extrusionOk="0" h="762" w="1166">
                  <a:moveTo>
                    <a:pt x="1165" y="0"/>
                  </a:moveTo>
                  <a:lnTo>
                    <a:pt x="0" y="627"/>
                  </a:lnTo>
                  <a:lnTo>
                    <a:pt x="0" y="762"/>
                  </a:lnTo>
                  <a:lnTo>
                    <a:pt x="1165" y="90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2676420" y="3476672"/>
              <a:ext cx="259933" cy="398834"/>
            </a:xfrm>
            <a:custGeom>
              <a:rect b="b" l="l" r="r" t="t"/>
              <a:pathLst>
                <a:path extrusionOk="0" h="5915" w="3855">
                  <a:moveTo>
                    <a:pt x="1" y="0"/>
                  </a:moveTo>
                  <a:lnTo>
                    <a:pt x="1" y="3674"/>
                  </a:lnTo>
                  <a:lnTo>
                    <a:pt x="3855" y="5915"/>
                  </a:lnTo>
                  <a:lnTo>
                    <a:pt x="3855" y="22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2676420" y="3473637"/>
              <a:ext cx="269036" cy="160208"/>
            </a:xfrm>
            <a:custGeom>
              <a:rect b="b" l="l" r="r" t="t"/>
              <a:pathLst>
                <a:path extrusionOk="0" h="2376" w="3990">
                  <a:moveTo>
                    <a:pt x="91" y="0"/>
                  </a:moveTo>
                  <a:lnTo>
                    <a:pt x="1" y="45"/>
                  </a:lnTo>
                  <a:lnTo>
                    <a:pt x="3855" y="2286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2936285" y="3624675"/>
              <a:ext cx="9170" cy="250830"/>
            </a:xfrm>
            <a:custGeom>
              <a:rect b="b" l="l" r="r" t="t"/>
              <a:pathLst>
                <a:path extrusionOk="0" h="3720" w="136">
                  <a:moveTo>
                    <a:pt x="135" y="1"/>
                  </a:moveTo>
                  <a:lnTo>
                    <a:pt x="1" y="46"/>
                  </a:lnTo>
                  <a:lnTo>
                    <a:pt x="1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2510279" y="3503845"/>
              <a:ext cx="329383" cy="498559"/>
            </a:xfrm>
            <a:custGeom>
              <a:rect b="b" l="l" r="r" t="t"/>
              <a:pathLst>
                <a:path extrusionOk="0" h="7394" w="4885">
                  <a:moveTo>
                    <a:pt x="0" y="0"/>
                  </a:moveTo>
                  <a:lnTo>
                    <a:pt x="0" y="4571"/>
                  </a:lnTo>
                  <a:lnTo>
                    <a:pt x="4885" y="7394"/>
                  </a:lnTo>
                  <a:lnTo>
                    <a:pt x="4885" y="2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2510279" y="3425292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65"/>
                  </a:lnTo>
                  <a:lnTo>
                    <a:pt x="4885" y="3944"/>
                  </a:lnTo>
                  <a:lnTo>
                    <a:pt x="5870" y="3944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2839594" y="3615639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2570694" y="3452465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6" y="1"/>
                  </a:moveTo>
                  <a:lnTo>
                    <a:pt x="1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2570694" y="3497776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41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2833593" y="3603570"/>
              <a:ext cx="75586" cy="54414"/>
            </a:xfrm>
            <a:custGeom>
              <a:rect b="b" l="l" r="r" t="t"/>
              <a:pathLst>
                <a:path extrusionOk="0" h="807" w="1121">
                  <a:moveTo>
                    <a:pt x="1120" y="0"/>
                  </a:moveTo>
                  <a:lnTo>
                    <a:pt x="0" y="672"/>
                  </a:lnTo>
                  <a:lnTo>
                    <a:pt x="0" y="807"/>
                  </a:lnTo>
                  <a:lnTo>
                    <a:pt x="1120" y="13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2537452" y="3558191"/>
              <a:ext cx="259933" cy="398901"/>
            </a:xfrm>
            <a:custGeom>
              <a:rect b="b" l="l" r="r" t="t"/>
              <a:pathLst>
                <a:path extrusionOk="0" h="5916" w="3855">
                  <a:moveTo>
                    <a:pt x="1" y="1"/>
                  </a:moveTo>
                  <a:lnTo>
                    <a:pt x="1" y="3675"/>
                  </a:lnTo>
                  <a:lnTo>
                    <a:pt x="3854" y="5916"/>
                  </a:lnTo>
                  <a:lnTo>
                    <a:pt x="3854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2537452" y="3555225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1" y="45"/>
                  </a:lnTo>
                  <a:lnTo>
                    <a:pt x="3854" y="2285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2797317" y="3706262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45"/>
                  </a:lnTo>
                  <a:lnTo>
                    <a:pt x="0" y="3720"/>
                  </a:lnTo>
                  <a:lnTo>
                    <a:pt x="135" y="363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2371311" y="358239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0" y="0"/>
                  </a:moveTo>
                  <a:lnTo>
                    <a:pt x="0" y="4616"/>
                  </a:lnTo>
                  <a:lnTo>
                    <a:pt x="4884" y="7439"/>
                  </a:lnTo>
                  <a:lnTo>
                    <a:pt x="4884" y="2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2371311" y="350687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20"/>
                  </a:lnTo>
                  <a:lnTo>
                    <a:pt x="4884" y="3943"/>
                  </a:lnTo>
                  <a:lnTo>
                    <a:pt x="5870" y="3943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2700626" y="369722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0" y="1120"/>
                  </a:lnTo>
                  <a:lnTo>
                    <a:pt x="0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2431726" y="3534052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5" y="0"/>
                  </a:moveTo>
                  <a:lnTo>
                    <a:pt x="0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2431726" y="3579364"/>
              <a:ext cx="268968" cy="157174"/>
            </a:xfrm>
            <a:custGeom>
              <a:rect b="b" l="l" r="r" t="t"/>
              <a:pathLst>
                <a:path extrusionOk="0" h="2331" w="3989">
                  <a:moveTo>
                    <a:pt x="0" y="1"/>
                  </a:moveTo>
                  <a:lnTo>
                    <a:pt x="0" y="90"/>
                  </a:lnTo>
                  <a:lnTo>
                    <a:pt x="3899" y="2331"/>
                  </a:lnTo>
                  <a:lnTo>
                    <a:pt x="3988" y="2241"/>
                  </a:lnTo>
                  <a:lnTo>
                    <a:pt x="3899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2694558" y="3685090"/>
              <a:ext cx="75654" cy="51447"/>
            </a:xfrm>
            <a:custGeom>
              <a:rect b="b" l="l" r="r" t="t"/>
              <a:pathLst>
                <a:path extrusionOk="0" h="763" w="1122">
                  <a:moveTo>
                    <a:pt x="1121" y="1"/>
                  </a:moveTo>
                  <a:lnTo>
                    <a:pt x="1" y="673"/>
                  </a:lnTo>
                  <a:lnTo>
                    <a:pt x="1" y="763"/>
                  </a:lnTo>
                  <a:lnTo>
                    <a:pt x="1121" y="135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2398484" y="3639778"/>
              <a:ext cx="259933" cy="395867"/>
            </a:xfrm>
            <a:custGeom>
              <a:rect b="b" l="l" r="r" t="t"/>
              <a:pathLst>
                <a:path extrusionOk="0" h="5871" w="3855">
                  <a:moveTo>
                    <a:pt x="0" y="1"/>
                  </a:moveTo>
                  <a:lnTo>
                    <a:pt x="0" y="3630"/>
                  </a:lnTo>
                  <a:lnTo>
                    <a:pt x="3854" y="5871"/>
                  </a:lnTo>
                  <a:lnTo>
                    <a:pt x="3854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2398484" y="3633777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0" y="90"/>
                  </a:lnTo>
                  <a:lnTo>
                    <a:pt x="3854" y="2330"/>
                  </a:lnTo>
                  <a:lnTo>
                    <a:pt x="3899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2658349" y="3784815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90"/>
                  </a:lnTo>
                  <a:lnTo>
                    <a:pt x="0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3915196" y="1902513"/>
              <a:ext cx="1365744" cy="791666"/>
            </a:xfrm>
            <a:custGeom>
              <a:rect b="b" l="l" r="r" t="t"/>
              <a:pathLst>
                <a:path extrusionOk="0" h="11741" w="20255">
                  <a:moveTo>
                    <a:pt x="16177" y="0"/>
                  </a:moveTo>
                  <a:lnTo>
                    <a:pt x="1" y="9366"/>
                  </a:lnTo>
                  <a:lnTo>
                    <a:pt x="4079" y="11740"/>
                  </a:lnTo>
                  <a:lnTo>
                    <a:pt x="20255" y="2375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1833510" y="3561226"/>
              <a:ext cx="577112" cy="332418"/>
            </a:xfrm>
            <a:custGeom>
              <a:rect b="b" l="l" r="r" t="t"/>
              <a:pathLst>
                <a:path extrusionOk="0" h="4930" w="8559">
                  <a:moveTo>
                    <a:pt x="4481" y="1"/>
                  </a:moveTo>
                  <a:lnTo>
                    <a:pt x="0" y="2600"/>
                  </a:lnTo>
                  <a:lnTo>
                    <a:pt x="314" y="4930"/>
                  </a:lnTo>
                  <a:lnTo>
                    <a:pt x="4078" y="4930"/>
                  </a:lnTo>
                  <a:lnTo>
                    <a:pt x="8559" y="2331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4190165" y="2062653"/>
              <a:ext cx="1284157" cy="966910"/>
            </a:xfrm>
            <a:custGeom>
              <a:rect b="b" l="l" r="r" t="t"/>
              <a:pathLst>
                <a:path extrusionOk="0" h="14340" w="19045">
                  <a:moveTo>
                    <a:pt x="16177" y="0"/>
                  </a:moveTo>
                  <a:lnTo>
                    <a:pt x="1" y="9365"/>
                  </a:lnTo>
                  <a:lnTo>
                    <a:pt x="2868" y="14339"/>
                  </a:lnTo>
                  <a:lnTo>
                    <a:pt x="19045" y="4974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rgbClr val="D3DA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2570694" y="3008321"/>
              <a:ext cx="1812923" cy="1048498"/>
            </a:xfrm>
            <a:custGeom>
              <a:rect b="b" l="l" r="r" t="t"/>
              <a:pathLst>
                <a:path extrusionOk="0" h="15550" w="26887">
                  <a:moveTo>
                    <a:pt x="26393" y="1"/>
                  </a:moveTo>
                  <a:lnTo>
                    <a:pt x="1" y="15236"/>
                  </a:lnTo>
                  <a:lnTo>
                    <a:pt x="494" y="15550"/>
                  </a:lnTo>
                  <a:lnTo>
                    <a:pt x="8246" y="12816"/>
                  </a:lnTo>
                  <a:lnTo>
                    <a:pt x="19941" y="5826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2108412" y="3718331"/>
              <a:ext cx="495592" cy="510696"/>
            </a:xfrm>
            <a:custGeom>
              <a:rect b="b" l="l" r="r" t="t"/>
              <a:pathLst>
                <a:path extrusionOk="0" h="7574" w="7350">
                  <a:moveTo>
                    <a:pt x="4482" y="1"/>
                  </a:moveTo>
                  <a:lnTo>
                    <a:pt x="1" y="2600"/>
                  </a:lnTo>
                  <a:lnTo>
                    <a:pt x="314" y="4975"/>
                  </a:lnTo>
                  <a:lnTo>
                    <a:pt x="2869" y="7574"/>
                  </a:lnTo>
                  <a:lnTo>
                    <a:pt x="7350" y="5020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2235310" y="2398036"/>
              <a:ext cx="3239015" cy="2148240"/>
            </a:xfrm>
            <a:custGeom>
              <a:rect b="b" l="l" r="r" t="t"/>
              <a:pathLst>
                <a:path extrusionOk="0" h="31860" w="48037">
                  <a:moveTo>
                    <a:pt x="48037" y="0"/>
                  </a:moveTo>
                  <a:lnTo>
                    <a:pt x="987" y="27155"/>
                  </a:lnTo>
                  <a:lnTo>
                    <a:pt x="1" y="29126"/>
                  </a:lnTo>
                  <a:lnTo>
                    <a:pt x="987" y="31860"/>
                  </a:lnTo>
                  <a:lnTo>
                    <a:pt x="48037" y="4705"/>
                  </a:lnTo>
                  <a:lnTo>
                    <a:pt x="480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1640128" y="3893575"/>
              <a:ext cx="661733" cy="516764"/>
            </a:xfrm>
            <a:custGeom>
              <a:rect b="b" l="l" r="r" t="t"/>
              <a:pathLst>
                <a:path extrusionOk="0" h="7664" w="9814">
                  <a:moveTo>
                    <a:pt x="6946" y="1"/>
                  </a:moveTo>
                  <a:lnTo>
                    <a:pt x="0" y="6677"/>
                  </a:lnTo>
                  <a:lnTo>
                    <a:pt x="493" y="7663"/>
                  </a:lnTo>
                  <a:lnTo>
                    <a:pt x="9410" y="5781"/>
                  </a:lnTo>
                  <a:lnTo>
                    <a:pt x="9814" y="4975"/>
                  </a:lnTo>
                  <a:lnTo>
                    <a:pt x="9500" y="1972"/>
                  </a:lnTo>
                  <a:lnTo>
                    <a:pt x="6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1416539" y="3736469"/>
              <a:ext cx="417039" cy="462350"/>
            </a:xfrm>
            <a:custGeom>
              <a:rect b="b" l="l" r="r" t="t"/>
              <a:pathLst>
                <a:path extrusionOk="0" h="6857" w="6185">
                  <a:moveTo>
                    <a:pt x="6184" y="1"/>
                  </a:moveTo>
                  <a:lnTo>
                    <a:pt x="3316" y="1659"/>
                  </a:lnTo>
                  <a:lnTo>
                    <a:pt x="0" y="6857"/>
                  </a:lnTo>
                  <a:lnTo>
                    <a:pt x="0" y="6857"/>
                  </a:lnTo>
                  <a:lnTo>
                    <a:pt x="5915" y="2107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1416539" y="3736469"/>
              <a:ext cx="691941" cy="619456"/>
            </a:xfrm>
            <a:custGeom>
              <a:rect b="b" l="l" r="r" t="t"/>
              <a:pathLst>
                <a:path extrusionOk="0" h="9187" w="10262">
                  <a:moveTo>
                    <a:pt x="6184" y="1"/>
                  </a:moveTo>
                  <a:lnTo>
                    <a:pt x="0" y="6857"/>
                  </a:lnTo>
                  <a:lnTo>
                    <a:pt x="4033" y="9187"/>
                  </a:lnTo>
                  <a:lnTo>
                    <a:pt x="10262" y="2331"/>
                  </a:lnTo>
                  <a:lnTo>
                    <a:pt x="9186" y="180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1688474" y="4132268"/>
              <a:ext cx="462350" cy="223657"/>
            </a:xfrm>
            <a:custGeom>
              <a:rect b="b" l="l" r="r" t="t"/>
              <a:pathLst>
                <a:path extrusionOk="0" h="3317" w="6857">
                  <a:moveTo>
                    <a:pt x="6856" y="1"/>
                  </a:moveTo>
                  <a:lnTo>
                    <a:pt x="2196" y="897"/>
                  </a:lnTo>
                  <a:lnTo>
                    <a:pt x="672" y="1883"/>
                  </a:lnTo>
                  <a:lnTo>
                    <a:pt x="0" y="3317"/>
                  </a:lnTo>
                  <a:lnTo>
                    <a:pt x="0" y="3317"/>
                  </a:lnTo>
                  <a:lnTo>
                    <a:pt x="5915" y="2107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1416539" y="3857367"/>
              <a:ext cx="259933" cy="341453"/>
            </a:xfrm>
            <a:custGeom>
              <a:rect b="b" l="l" r="r" t="t"/>
              <a:pathLst>
                <a:path extrusionOk="0" h="5064" w="3855">
                  <a:moveTo>
                    <a:pt x="3854" y="0"/>
                  </a:moveTo>
                  <a:lnTo>
                    <a:pt x="2151" y="1658"/>
                  </a:lnTo>
                  <a:lnTo>
                    <a:pt x="0" y="5064"/>
                  </a:lnTo>
                  <a:lnTo>
                    <a:pt x="0" y="5064"/>
                  </a:lnTo>
                  <a:lnTo>
                    <a:pt x="1927" y="3674"/>
                  </a:lnTo>
                  <a:lnTo>
                    <a:pt x="2196" y="259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1416539" y="4032610"/>
              <a:ext cx="420006" cy="323315"/>
            </a:xfrm>
            <a:custGeom>
              <a:rect b="b" l="l" r="r" t="t"/>
              <a:pathLst>
                <a:path extrusionOk="0" h="4795" w="6229">
                  <a:moveTo>
                    <a:pt x="2196" y="0"/>
                  </a:moveTo>
                  <a:lnTo>
                    <a:pt x="0" y="2465"/>
                  </a:lnTo>
                  <a:lnTo>
                    <a:pt x="4033" y="4795"/>
                  </a:lnTo>
                  <a:lnTo>
                    <a:pt x="6229" y="2375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289641" y="4198751"/>
              <a:ext cx="398901" cy="335452"/>
            </a:xfrm>
            <a:custGeom>
              <a:rect b="b" l="l" r="r" t="t"/>
              <a:pathLst>
                <a:path extrusionOk="0" h="4975" w="5916">
                  <a:moveTo>
                    <a:pt x="1882" y="1"/>
                  </a:moveTo>
                  <a:lnTo>
                    <a:pt x="0" y="3406"/>
                  </a:lnTo>
                  <a:lnTo>
                    <a:pt x="2734" y="4974"/>
                  </a:lnTo>
                  <a:lnTo>
                    <a:pt x="5915" y="2331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688474" y="4512963"/>
              <a:ext cx="613388" cy="160208"/>
            </a:xfrm>
            <a:custGeom>
              <a:rect b="b" l="l" r="r" t="t"/>
              <a:pathLst>
                <a:path extrusionOk="0" h="2376" w="9097">
                  <a:moveTo>
                    <a:pt x="7887" y="1"/>
                  </a:moveTo>
                  <a:lnTo>
                    <a:pt x="672" y="1569"/>
                  </a:lnTo>
                  <a:lnTo>
                    <a:pt x="0" y="2376"/>
                  </a:lnTo>
                  <a:lnTo>
                    <a:pt x="6229" y="2152"/>
                  </a:lnTo>
                  <a:lnTo>
                    <a:pt x="9097" y="494"/>
                  </a:lnTo>
                  <a:lnTo>
                    <a:pt x="78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688474" y="4228959"/>
              <a:ext cx="682906" cy="444212"/>
            </a:xfrm>
            <a:custGeom>
              <a:rect b="b" l="l" r="r" t="t"/>
              <a:pathLst>
                <a:path extrusionOk="0" h="6588" w="10128">
                  <a:moveTo>
                    <a:pt x="9097" y="1"/>
                  </a:moveTo>
                  <a:lnTo>
                    <a:pt x="0" y="1883"/>
                  </a:lnTo>
                  <a:lnTo>
                    <a:pt x="0" y="6588"/>
                  </a:lnTo>
                  <a:lnTo>
                    <a:pt x="9097" y="4706"/>
                  </a:lnTo>
                  <a:lnTo>
                    <a:pt x="10127" y="2510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1473920" y="4355857"/>
              <a:ext cx="281105" cy="317314"/>
            </a:xfrm>
            <a:custGeom>
              <a:rect b="b" l="l" r="r" t="t"/>
              <a:pathLst>
                <a:path extrusionOk="0" h="4706" w="4169">
                  <a:moveTo>
                    <a:pt x="3182" y="1"/>
                  </a:moveTo>
                  <a:lnTo>
                    <a:pt x="1" y="2644"/>
                  </a:lnTo>
                  <a:lnTo>
                    <a:pt x="1" y="4123"/>
                  </a:lnTo>
                  <a:lnTo>
                    <a:pt x="3182" y="4706"/>
                  </a:lnTo>
                  <a:lnTo>
                    <a:pt x="4168" y="2600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1289641" y="4428409"/>
              <a:ext cx="184347" cy="205519"/>
            </a:xfrm>
            <a:custGeom>
              <a:rect b="b" l="l" r="r" t="t"/>
              <a:pathLst>
                <a:path extrusionOk="0" h="3048" w="2734">
                  <a:moveTo>
                    <a:pt x="0" y="0"/>
                  </a:moveTo>
                  <a:lnTo>
                    <a:pt x="0" y="1479"/>
                  </a:lnTo>
                  <a:lnTo>
                    <a:pt x="2734" y="3047"/>
                  </a:lnTo>
                  <a:lnTo>
                    <a:pt x="2734" y="1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4410720" y="3162393"/>
              <a:ext cx="2317483" cy="486557"/>
            </a:xfrm>
            <a:custGeom>
              <a:rect b="b" l="l" r="r" t="t"/>
              <a:pathLst>
                <a:path extrusionOk="0" h="7216" w="34370">
                  <a:moveTo>
                    <a:pt x="4123" y="1"/>
                  </a:moveTo>
                  <a:lnTo>
                    <a:pt x="1" y="494"/>
                  </a:lnTo>
                  <a:lnTo>
                    <a:pt x="1" y="1435"/>
                  </a:lnTo>
                  <a:lnTo>
                    <a:pt x="33070" y="7215"/>
                  </a:lnTo>
                  <a:lnTo>
                    <a:pt x="34369" y="3899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6640543" y="3455499"/>
              <a:ext cx="220623" cy="193449"/>
            </a:xfrm>
            <a:custGeom>
              <a:rect b="b" l="l" r="r" t="t"/>
              <a:pathLst>
                <a:path extrusionOk="0" h="2869" w="3272">
                  <a:moveTo>
                    <a:pt x="3271" y="0"/>
                  </a:moveTo>
                  <a:lnTo>
                    <a:pt x="1389" y="449"/>
                  </a:lnTo>
                  <a:lnTo>
                    <a:pt x="0" y="1882"/>
                  </a:lnTo>
                  <a:lnTo>
                    <a:pt x="0" y="2868"/>
                  </a:lnTo>
                  <a:lnTo>
                    <a:pt x="3271" y="986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4410720" y="2697144"/>
              <a:ext cx="2450450" cy="885323"/>
            </a:xfrm>
            <a:custGeom>
              <a:rect b="b" l="l" r="r" t="t"/>
              <a:pathLst>
                <a:path extrusionOk="0" h="13130" w="36342">
                  <a:moveTo>
                    <a:pt x="12771" y="0"/>
                  </a:moveTo>
                  <a:lnTo>
                    <a:pt x="1" y="7394"/>
                  </a:lnTo>
                  <a:lnTo>
                    <a:pt x="33070" y="13129"/>
                  </a:lnTo>
                  <a:lnTo>
                    <a:pt x="36341" y="11247"/>
                  </a:lnTo>
                  <a:lnTo>
                    <a:pt x="127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5220455" y="2908596"/>
              <a:ext cx="420073" cy="241795"/>
            </a:xfrm>
            <a:custGeom>
              <a:rect b="b" l="l" r="r" t="t"/>
              <a:pathLst>
                <a:path extrusionOk="0" h="3586" w="6230">
                  <a:moveTo>
                    <a:pt x="2017" y="1"/>
                  </a:moveTo>
                  <a:lnTo>
                    <a:pt x="1" y="1166"/>
                  </a:lnTo>
                  <a:lnTo>
                    <a:pt x="4168" y="3586"/>
                  </a:lnTo>
                  <a:lnTo>
                    <a:pt x="6229" y="2421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5317146" y="2929768"/>
              <a:ext cx="133034" cy="75586"/>
            </a:xfrm>
            <a:custGeom>
              <a:rect b="b" l="l" r="r" t="t"/>
              <a:pathLst>
                <a:path extrusionOk="0" h="1121" w="1973">
                  <a:moveTo>
                    <a:pt x="628" y="1"/>
                  </a:moveTo>
                  <a:lnTo>
                    <a:pt x="0" y="359"/>
                  </a:lnTo>
                  <a:lnTo>
                    <a:pt x="1300" y="1121"/>
                  </a:lnTo>
                  <a:lnTo>
                    <a:pt x="1972" y="762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2603936" y="3029493"/>
              <a:ext cx="1924718" cy="1124016"/>
            </a:xfrm>
            <a:custGeom>
              <a:rect b="b" l="l" r="r" t="t"/>
              <a:pathLst>
                <a:path extrusionOk="0" h="16670" w="28545">
                  <a:moveTo>
                    <a:pt x="26393" y="0"/>
                  </a:moveTo>
                  <a:lnTo>
                    <a:pt x="1" y="15236"/>
                  </a:lnTo>
                  <a:lnTo>
                    <a:pt x="404" y="15684"/>
                  </a:lnTo>
                  <a:lnTo>
                    <a:pt x="2241" y="16669"/>
                  </a:lnTo>
                  <a:lnTo>
                    <a:pt x="28544" y="1210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2945388" y="2830043"/>
              <a:ext cx="1791751" cy="1223742"/>
            </a:xfrm>
            <a:custGeom>
              <a:rect b="b" l="l" r="r" t="t"/>
              <a:pathLst>
                <a:path extrusionOk="0" h="18149" w="26573">
                  <a:moveTo>
                    <a:pt x="26572" y="1"/>
                  </a:moveTo>
                  <a:lnTo>
                    <a:pt x="24466" y="942"/>
                  </a:lnTo>
                  <a:lnTo>
                    <a:pt x="0" y="15102"/>
                  </a:lnTo>
                  <a:lnTo>
                    <a:pt x="0" y="16984"/>
                  </a:lnTo>
                  <a:lnTo>
                    <a:pt x="179" y="18149"/>
                  </a:lnTo>
                  <a:lnTo>
                    <a:pt x="26572" y="2913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2927250" y="2811973"/>
              <a:ext cx="1809889" cy="1045463"/>
            </a:xfrm>
            <a:custGeom>
              <a:rect b="b" l="l" r="r" t="t"/>
              <a:pathLst>
                <a:path extrusionOk="0" h="15505" w="26842">
                  <a:moveTo>
                    <a:pt x="26393" y="0"/>
                  </a:moveTo>
                  <a:lnTo>
                    <a:pt x="0" y="15235"/>
                  </a:lnTo>
                  <a:lnTo>
                    <a:pt x="179" y="15504"/>
                  </a:lnTo>
                  <a:lnTo>
                    <a:pt x="448" y="15504"/>
                  </a:lnTo>
                  <a:lnTo>
                    <a:pt x="26841" y="269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2603936" y="3839229"/>
              <a:ext cx="353590" cy="332418"/>
            </a:xfrm>
            <a:custGeom>
              <a:rect b="b" l="l" r="r" t="t"/>
              <a:pathLst>
                <a:path extrusionOk="0" h="4930" w="5244">
                  <a:moveTo>
                    <a:pt x="4795" y="0"/>
                  </a:moveTo>
                  <a:lnTo>
                    <a:pt x="4795" y="2913"/>
                  </a:lnTo>
                  <a:lnTo>
                    <a:pt x="2151" y="4436"/>
                  </a:lnTo>
                  <a:lnTo>
                    <a:pt x="1" y="3227"/>
                  </a:lnTo>
                  <a:lnTo>
                    <a:pt x="1" y="3719"/>
                  </a:lnTo>
                  <a:lnTo>
                    <a:pt x="2151" y="4929"/>
                  </a:lnTo>
                  <a:lnTo>
                    <a:pt x="5243" y="3182"/>
                  </a:lnTo>
                  <a:lnTo>
                    <a:pt x="5243" y="26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5021073" y="2313415"/>
              <a:ext cx="531801" cy="450281"/>
            </a:xfrm>
            <a:custGeom>
              <a:rect b="b" l="l" r="r" t="t"/>
              <a:pathLst>
                <a:path extrusionOk="0" h="6678" w="7887">
                  <a:moveTo>
                    <a:pt x="7887" y="0"/>
                  </a:moveTo>
                  <a:lnTo>
                    <a:pt x="0" y="3675"/>
                  </a:lnTo>
                  <a:lnTo>
                    <a:pt x="90" y="6139"/>
                  </a:lnTo>
                  <a:lnTo>
                    <a:pt x="672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4924382" y="2135137"/>
              <a:ext cx="628492" cy="459316"/>
            </a:xfrm>
            <a:custGeom>
              <a:rect b="b" l="l" r="r" t="t"/>
              <a:pathLst>
                <a:path extrusionOk="0" h="6812" w="9321">
                  <a:moveTo>
                    <a:pt x="7797" y="1"/>
                  </a:moveTo>
                  <a:lnTo>
                    <a:pt x="941" y="3361"/>
                  </a:lnTo>
                  <a:lnTo>
                    <a:pt x="0" y="4168"/>
                  </a:lnTo>
                  <a:lnTo>
                    <a:pt x="2106" y="6812"/>
                  </a:lnTo>
                  <a:lnTo>
                    <a:pt x="9321" y="2644"/>
                  </a:lnTo>
                  <a:lnTo>
                    <a:pt x="77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5033142" y="2349691"/>
              <a:ext cx="151105" cy="117863"/>
            </a:xfrm>
            <a:custGeom>
              <a:rect b="b" l="l" r="r" t="t"/>
              <a:pathLst>
                <a:path extrusionOk="0" h="1748" w="2241">
                  <a:moveTo>
                    <a:pt x="1838" y="0"/>
                  </a:moveTo>
                  <a:lnTo>
                    <a:pt x="0" y="1076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5075419" y="2452383"/>
              <a:ext cx="93724" cy="72619"/>
            </a:xfrm>
            <a:custGeom>
              <a:rect b="b" l="l" r="r" t="t"/>
              <a:pathLst>
                <a:path extrusionOk="0" h="1077" w="1390">
                  <a:moveTo>
                    <a:pt x="1166" y="1"/>
                  </a:moveTo>
                  <a:lnTo>
                    <a:pt x="1" y="673"/>
                  </a:lnTo>
                  <a:lnTo>
                    <a:pt x="270" y="1076"/>
                  </a:lnTo>
                  <a:lnTo>
                    <a:pt x="1390" y="449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4815621" y="2050583"/>
              <a:ext cx="634560" cy="365592"/>
            </a:xfrm>
            <a:custGeom>
              <a:rect b="b" l="l" r="r" t="t"/>
              <a:pathLst>
                <a:path extrusionOk="0" h="5422" w="9411">
                  <a:moveTo>
                    <a:pt x="7214" y="0"/>
                  </a:moveTo>
                  <a:lnTo>
                    <a:pt x="0" y="4167"/>
                  </a:lnTo>
                  <a:lnTo>
                    <a:pt x="359" y="5377"/>
                  </a:lnTo>
                  <a:lnTo>
                    <a:pt x="2196" y="5422"/>
                  </a:lnTo>
                  <a:lnTo>
                    <a:pt x="9410" y="1255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4594999" y="2331553"/>
              <a:ext cx="220690" cy="268968"/>
            </a:xfrm>
            <a:custGeom>
              <a:rect b="b" l="l" r="r" t="t"/>
              <a:pathLst>
                <a:path extrusionOk="0" h="3989" w="3273">
                  <a:moveTo>
                    <a:pt x="3272" y="0"/>
                  </a:moveTo>
                  <a:lnTo>
                    <a:pt x="1749" y="852"/>
                  </a:lnTo>
                  <a:lnTo>
                    <a:pt x="1" y="3988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4721897" y="2739421"/>
              <a:ext cx="344555" cy="84689"/>
            </a:xfrm>
            <a:custGeom>
              <a:rect b="b" l="l" r="r" t="t"/>
              <a:pathLst>
                <a:path extrusionOk="0" h="1256" w="5110">
                  <a:moveTo>
                    <a:pt x="3720" y="1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6" y="1255"/>
                  </a:lnTo>
                  <a:lnTo>
                    <a:pt x="5109" y="359"/>
                  </a:lnTo>
                  <a:lnTo>
                    <a:pt x="3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4773277" y="2594385"/>
              <a:ext cx="293175" cy="193449"/>
            </a:xfrm>
            <a:custGeom>
              <a:rect b="b" l="l" r="r" t="t"/>
              <a:pathLst>
                <a:path extrusionOk="0" h="2869" w="4348">
                  <a:moveTo>
                    <a:pt x="4347" y="1"/>
                  </a:moveTo>
                  <a:lnTo>
                    <a:pt x="1345" y="807"/>
                  </a:lnTo>
                  <a:lnTo>
                    <a:pt x="1" y="1614"/>
                  </a:lnTo>
                  <a:lnTo>
                    <a:pt x="1" y="2869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4700792" y="2416107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0" y="2600"/>
                  </a:lnTo>
                  <a:lnTo>
                    <a:pt x="314" y="3496"/>
                  </a:lnTo>
                  <a:lnTo>
                    <a:pt x="1076" y="4258"/>
                  </a:lnTo>
                  <a:lnTo>
                    <a:pt x="5422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4646379" y="2331553"/>
              <a:ext cx="317314" cy="284072"/>
            </a:xfrm>
            <a:custGeom>
              <a:rect b="b" l="l" r="r" t="t"/>
              <a:pathLst>
                <a:path extrusionOk="0" h="4213" w="4706">
                  <a:moveTo>
                    <a:pt x="2510" y="0"/>
                  </a:moveTo>
                  <a:lnTo>
                    <a:pt x="1" y="3585"/>
                  </a:lnTo>
                  <a:lnTo>
                    <a:pt x="449" y="4078"/>
                  </a:lnTo>
                  <a:lnTo>
                    <a:pt x="1121" y="4212"/>
                  </a:lnTo>
                  <a:lnTo>
                    <a:pt x="4706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4715896" y="2703145"/>
              <a:ext cx="57448" cy="105861"/>
            </a:xfrm>
            <a:custGeom>
              <a:rect b="b" l="l" r="r" t="t"/>
              <a:pathLst>
                <a:path extrusionOk="0" h="1570" w="852">
                  <a:moveTo>
                    <a:pt x="852" y="1"/>
                  </a:moveTo>
                  <a:lnTo>
                    <a:pt x="0" y="46"/>
                  </a:lnTo>
                  <a:lnTo>
                    <a:pt x="45" y="1300"/>
                  </a:lnTo>
                  <a:lnTo>
                    <a:pt x="314" y="1569"/>
                  </a:lnTo>
                  <a:lnTo>
                    <a:pt x="852" y="125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4667551" y="2606454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9"/>
                  </a:lnTo>
                  <a:lnTo>
                    <a:pt x="1569" y="1435"/>
                  </a:lnTo>
                  <a:lnTo>
                    <a:pt x="807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4613137" y="2573280"/>
              <a:ext cx="108828" cy="60482"/>
            </a:xfrm>
            <a:custGeom>
              <a:rect b="b" l="l" r="r" t="t"/>
              <a:pathLst>
                <a:path extrusionOk="0" h="897" w="1614">
                  <a:moveTo>
                    <a:pt x="494" y="0"/>
                  </a:moveTo>
                  <a:lnTo>
                    <a:pt x="1" y="269"/>
                  </a:lnTo>
                  <a:lnTo>
                    <a:pt x="180" y="896"/>
                  </a:lnTo>
                  <a:lnTo>
                    <a:pt x="1076" y="896"/>
                  </a:lnTo>
                  <a:lnTo>
                    <a:pt x="1614" y="627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4561825" y="2591351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0" y="449"/>
                  </a:lnTo>
                  <a:lnTo>
                    <a:pt x="0" y="1704"/>
                  </a:lnTo>
                  <a:lnTo>
                    <a:pt x="762" y="3048"/>
                  </a:lnTo>
                  <a:lnTo>
                    <a:pt x="1837" y="3675"/>
                  </a:lnTo>
                  <a:lnTo>
                    <a:pt x="2599" y="3227"/>
                  </a:lnTo>
                  <a:lnTo>
                    <a:pt x="2599" y="1973"/>
                  </a:lnTo>
                  <a:lnTo>
                    <a:pt x="1837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4289890" y="1062570"/>
              <a:ext cx="546904" cy="1414090"/>
            </a:xfrm>
            <a:custGeom>
              <a:rect b="b" l="l" r="r" t="t"/>
              <a:pathLst>
                <a:path extrusionOk="0" h="20972" w="8111">
                  <a:moveTo>
                    <a:pt x="6946" y="0"/>
                  </a:moveTo>
                  <a:lnTo>
                    <a:pt x="0" y="20523"/>
                  </a:lnTo>
                  <a:lnTo>
                    <a:pt x="762" y="20971"/>
                  </a:lnTo>
                  <a:lnTo>
                    <a:pt x="5512" y="16625"/>
                  </a:lnTo>
                  <a:lnTo>
                    <a:pt x="8111" y="404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4758173" y="962845"/>
              <a:ext cx="223657" cy="126966"/>
            </a:xfrm>
            <a:custGeom>
              <a:rect b="b" l="l" r="r" t="t"/>
              <a:pathLst>
                <a:path extrusionOk="0" h="1883" w="3317">
                  <a:moveTo>
                    <a:pt x="2555" y="1"/>
                  </a:moveTo>
                  <a:lnTo>
                    <a:pt x="1" y="1479"/>
                  </a:lnTo>
                  <a:lnTo>
                    <a:pt x="762" y="1883"/>
                  </a:lnTo>
                  <a:lnTo>
                    <a:pt x="1928" y="1659"/>
                  </a:lnTo>
                  <a:lnTo>
                    <a:pt x="3317" y="404"/>
                  </a:lnTo>
                  <a:lnTo>
                    <a:pt x="25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4341202" y="990018"/>
              <a:ext cx="640629" cy="1486642"/>
            </a:xfrm>
            <a:custGeom>
              <a:rect b="b" l="l" r="r" t="t"/>
              <a:pathLst>
                <a:path extrusionOk="0" h="22048" w="9501">
                  <a:moveTo>
                    <a:pt x="9501" y="1"/>
                  </a:moveTo>
                  <a:lnTo>
                    <a:pt x="6946" y="1480"/>
                  </a:lnTo>
                  <a:lnTo>
                    <a:pt x="1" y="22047"/>
                  </a:lnTo>
                  <a:lnTo>
                    <a:pt x="9501" y="16536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" name="Google Shape;633;p33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33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34"/>
          <p:cNvSpPr txBox="1"/>
          <p:nvPr>
            <p:ph type="title"/>
          </p:nvPr>
        </p:nvSpPr>
        <p:spPr>
          <a:xfrm>
            <a:off x="433875" y="2003375"/>
            <a:ext cx="50175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does our food come from?</a:t>
            </a:r>
            <a:endParaRPr/>
          </a:p>
        </p:txBody>
      </p:sp>
      <p:sp>
        <p:nvSpPr>
          <p:cNvPr id="640" name="Google Shape;640;p34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34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Tractor spraying soybean field (Provided by Getty Images)" id="642" name="Google Shape;64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500" y="1909788"/>
            <a:ext cx="3236100" cy="16986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35"/>
          <p:cNvSpPr txBox="1"/>
          <p:nvPr>
            <p:ph type="title"/>
          </p:nvPr>
        </p:nvSpPr>
        <p:spPr>
          <a:xfrm>
            <a:off x="720225" y="1817200"/>
            <a:ext cx="4441500" cy="7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</a:t>
            </a:r>
            <a:endParaRPr/>
          </a:p>
        </p:txBody>
      </p:sp>
      <p:sp>
        <p:nvSpPr>
          <p:cNvPr id="648" name="Google Shape;648;p35"/>
          <p:cNvSpPr txBox="1"/>
          <p:nvPr>
            <p:ph idx="1" type="subTitle"/>
          </p:nvPr>
        </p:nvSpPr>
        <p:spPr>
          <a:xfrm>
            <a:off x="671250" y="2566600"/>
            <a:ext cx="4441500" cy="11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What is AI?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How can we use AI in education?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What are good uses vs risks of AI?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★"/>
            </a:pPr>
            <a:r>
              <a:rPr lang="en"/>
              <a:t>Where should we trust AI, where should we not?</a:t>
            </a:r>
            <a:endParaRPr/>
          </a:p>
        </p:txBody>
      </p:sp>
      <p:grpSp>
        <p:nvGrpSpPr>
          <p:cNvPr id="649" name="Google Shape;649;p35"/>
          <p:cNvGrpSpPr/>
          <p:nvPr/>
        </p:nvGrpSpPr>
        <p:grpSpPr>
          <a:xfrm>
            <a:off x="5161735" y="1345503"/>
            <a:ext cx="3424287" cy="2565037"/>
            <a:chOff x="4189822" y="883226"/>
            <a:chExt cx="4732292" cy="3544827"/>
          </a:xfrm>
        </p:grpSpPr>
        <p:sp>
          <p:nvSpPr>
            <p:cNvPr id="650" name="Google Shape;650;p35"/>
            <p:cNvSpPr/>
            <p:nvPr/>
          </p:nvSpPr>
          <p:spPr>
            <a:xfrm>
              <a:off x="4493413" y="2819353"/>
              <a:ext cx="112917" cy="74746"/>
            </a:xfrm>
            <a:custGeom>
              <a:rect b="b" l="l" r="r" t="t"/>
              <a:pathLst>
                <a:path extrusionOk="0" h="2107" w="3183">
                  <a:moveTo>
                    <a:pt x="180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4609451" y="2723962"/>
              <a:ext cx="287773" cy="170138"/>
            </a:xfrm>
            <a:custGeom>
              <a:rect b="b" l="l" r="r" t="t"/>
              <a:pathLst>
                <a:path extrusionOk="0" h="4796" w="8112">
                  <a:moveTo>
                    <a:pt x="7708" y="1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4598347" y="2873381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4493413" y="2650849"/>
              <a:ext cx="403812" cy="232113"/>
            </a:xfrm>
            <a:custGeom>
              <a:rect b="b" l="l" r="r" t="t"/>
              <a:pathLst>
                <a:path extrusionOk="0" h="6543" w="11383">
                  <a:moveTo>
                    <a:pt x="7753" y="0"/>
                  </a:moveTo>
                  <a:lnTo>
                    <a:pt x="1" y="4481"/>
                  </a:lnTo>
                  <a:lnTo>
                    <a:pt x="1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4628536" y="2897220"/>
              <a:ext cx="114478" cy="76342"/>
            </a:xfrm>
            <a:custGeom>
              <a:rect b="b" l="l" r="r" t="t"/>
              <a:pathLst>
                <a:path extrusionOk="0" h="2152" w="3227">
                  <a:moveTo>
                    <a:pt x="225" y="1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58" y="2152"/>
                  </a:lnTo>
                  <a:lnTo>
                    <a:pt x="3227" y="165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4746170" y="2801864"/>
              <a:ext cx="287773" cy="171699"/>
            </a:xfrm>
            <a:custGeom>
              <a:rect b="b" l="l" r="r" t="t"/>
              <a:pathLst>
                <a:path extrusionOk="0" h="4840" w="8112">
                  <a:moveTo>
                    <a:pt x="7708" y="0"/>
                  </a:moveTo>
                  <a:lnTo>
                    <a:pt x="1" y="4347"/>
                  </a:lnTo>
                  <a:lnTo>
                    <a:pt x="90" y="4571"/>
                  </a:lnTo>
                  <a:lnTo>
                    <a:pt x="314" y="4840"/>
                  </a:lnTo>
                  <a:lnTo>
                    <a:pt x="8111" y="359"/>
                  </a:lnTo>
                  <a:lnTo>
                    <a:pt x="8111" y="45"/>
                  </a:lnTo>
                  <a:lnTo>
                    <a:pt x="770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4733470" y="2952879"/>
              <a:ext cx="23875" cy="20682"/>
            </a:xfrm>
            <a:custGeom>
              <a:rect b="b" l="l" r="r" t="t"/>
              <a:pathLst>
                <a:path extrusionOk="0" h="583" w="673">
                  <a:moveTo>
                    <a:pt x="403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4628536" y="2728716"/>
              <a:ext cx="405408" cy="233709"/>
            </a:xfrm>
            <a:custGeom>
              <a:rect b="b" l="l" r="r" t="t"/>
              <a:pathLst>
                <a:path extrusionOk="0" h="6588" w="11428">
                  <a:moveTo>
                    <a:pt x="7797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427" y="2107"/>
                  </a:lnTo>
                  <a:lnTo>
                    <a:pt x="11427" y="1704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4189822" y="2994207"/>
              <a:ext cx="114478" cy="74746"/>
            </a:xfrm>
            <a:custGeom>
              <a:rect b="b" l="l" r="r" t="t"/>
              <a:pathLst>
                <a:path extrusionOk="0" h="2107" w="3227">
                  <a:moveTo>
                    <a:pt x="224" y="0"/>
                  </a:moveTo>
                  <a:lnTo>
                    <a:pt x="0" y="90"/>
                  </a:lnTo>
                  <a:lnTo>
                    <a:pt x="0" y="403"/>
                  </a:lnTo>
                  <a:lnTo>
                    <a:pt x="2958" y="2106"/>
                  </a:lnTo>
                  <a:lnTo>
                    <a:pt x="3226" y="1658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5"/>
            <p:cNvSpPr/>
            <p:nvPr/>
          </p:nvSpPr>
          <p:spPr>
            <a:xfrm>
              <a:off x="4305859" y="2898816"/>
              <a:ext cx="287738" cy="170138"/>
            </a:xfrm>
            <a:custGeom>
              <a:rect b="b" l="l" r="r" t="t"/>
              <a:pathLst>
                <a:path extrusionOk="0" h="4796" w="8111">
                  <a:moveTo>
                    <a:pt x="7752" y="1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5"/>
            <p:cNvSpPr/>
            <p:nvPr/>
          </p:nvSpPr>
          <p:spPr>
            <a:xfrm>
              <a:off x="4294720" y="3049831"/>
              <a:ext cx="23875" cy="19121"/>
            </a:xfrm>
            <a:custGeom>
              <a:rect b="b" l="l" r="r" t="t"/>
              <a:pathLst>
                <a:path extrusionOk="0" h="539" w="673">
                  <a:moveTo>
                    <a:pt x="359" y="1"/>
                  </a:moveTo>
                  <a:lnTo>
                    <a:pt x="1" y="225"/>
                  </a:lnTo>
                  <a:lnTo>
                    <a:pt x="1" y="538"/>
                  </a:lnTo>
                  <a:lnTo>
                    <a:pt x="673" y="538"/>
                  </a:lnTo>
                  <a:lnTo>
                    <a:pt x="673" y="22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4189822" y="2825703"/>
              <a:ext cx="403776" cy="232113"/>
            </a:xfrm>
            <a:custGeom>
              <a:rect b="b" l="l" r="r" t="t"/>
              <a:pathLst>
                <a:path extrusionOk="0" h="6543" w="11382">
                  <a:moveTo>
                    <a:pt x="7752" y="0"/>
                  </a:moveTo>
                  <a:lnTo>
                    <a:pt x="0" y="4481"/>
                  </a:lnTo>
                  <a:lnTo>
                    <a:pt x="0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4326505" y="3072074"/>
              <a:ext cx="112917" cy="76342"/>
            </a:xfrm>
            <a:custGeom>
              <a:rect b="b" l="l" r="r" t="t"/>
              <a:pathLst>
                <a:path extrusionOk="0" h="2152" w="3183">
                  <a:moveTo>
                    <a:pt x="180" y="1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58" y="2152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4442543" y="2978314"/>
              <a:ext cx="287773" cy="170103"/>
            </a:xfrm>
            <a:custGeom>
              <a:rect b="b" l="l" r="r" t="t"/>
              <a:pathLst>
                <a:path extrusionOk="0" h="4795" w="8112">
                  <a:moveTo>
                    <a:pt x="7708" y="0"/>
                  </a:moveTo>
                  <a:lnTo>
                    <a:pt x="1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4431439" y="3127733"/>
              <a:ext cx="23875" cy="20682"/>
            </a:xfrm>
            <a:custGeom>
              <a:rect b="b" l="l" r="r" t="t"/>
              <a:pathLst>
                <a:path extrusionOk="0" h="583" w="673">
                  <a:moveTo>
                    <a:pt x="359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4326505" y="2903605"/>
              <a:ext cx="403812" cy="233709"/>
            </a:xfrm>
            <a:custGeom>
              <a:rect b="b" l="l" r="r" t="t"/>
              <a:pathLst>
                <a:path extrusionOk="0" h="6588" w="11383">
                  <a:moveTo>
                    <a:pt x="7753" y="0"/>
                  </a:moveTo>
                  <a:lnTo>
                    <a:pt x="1" y="4481"/>
                  </a:lnTo>
                  <a:lnTo>
                    <a:pt x="1" y="4884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4765255" y="2976718"/>
              <a:ext cx="112881" cy="74746"/>
            </a:xfrm>
            <a:custGeom>
              <a:rect b="b" l="l" r="r" t="t"/>
              <a:pathLst>
                <a:path extrusionOk="0" h="2107" w="3182">
                  <a:moveTo>
                    <a:pt x="224" y="0"/>
                  </a:moveTo>
                  <a:lnTo>
                    <a:pt x="0" y="90"/>
                  </a:lnTo>
                  <a:lnTo>
                    <a:pt x="0" y="404"/>
                  </a:lnTo>
                  <a:lnTo>
                    <a:pt x="2958" y="2106"/>
                  </a:lnTo>
                  <a:lnTo>
                    <a:pt x="3182" y="161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4881293" y="2881327"/>
              <a:ext cx="287738" cy="170138"/>
            </a:xfrm>
            <a:custGeom>
              <a:rect b="b" l="l" r="r" t="t"/>
              <a:pathLst>
                <a:path extrusionOk="0" h="4796" w="8111">
                  <a:moveTo>
                    <a:pt x="7752" y="1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4870154" y="3030746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359" y="1"/>
                  </a:moveTo>
                  <a:lnTo>
                    <a:pt x="1" y="270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4765255" y="2806618"/>
              <a:ext cx="403776" cy="233709"/>
            </a:xfrm>
            <a:custGeom>
              <a:rect b="b" l="l" r="r" t="t"/>
              <a:pathLst>
                <a:path extrusionOk="0" h="6588" w="11382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4461628" y="3151572"/>
              <a:ext cx="114478" cy="74746"/>
            </a:xfrm>
            <a:custGeom>
              <a:rect b="b" l="l" r="r" t="t"/>
              <a:pathLst>
                <a:path extrusionOk="0" h="2107" w="3227">
                  <a:moveTo>
                    <a:pt x="225" y="0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6"/>
                  </a:lnTo>
                  <a:lnTo>
                    <a:pt x="3227" y="161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4579262" y="3056181"/>
              <a:ext cx="287773" cy="170138"/>
            </a:xfrm>
            <a:custGeom>
              <a:rect b="b" l="l" r="r" t="t"/>
              <a:pathLst>
                <a:path extrusionOk="0" h="4796" w="8112">
                  <a:moveTo>
                    <a:pt x="7708" y="1"/>
                  </a:moveTo>
                  <a:lnTo>
                    <a:pt x="1" y="4347"/>
                  </a:lnTo>
                  <a:lnTo>
                    <a:pt x="90" y="4571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066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4566562" y="3205600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4461628" y="2981472"/>
              <a:ext cx="403812" cy="233709"/>
            </a:xfrm>
            <a:custGeom>
              <a:rect b="b" l="l" r="r" t="t"/>
              <a:pathLst>
                <a:path extrusionOk="0" h="6588" w="11383">
                  <a:moveTo>
                    <a:pt x="7797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4901939" y="3054585"/>
              <a:ext cx="112917" cy="74746"/>
            </a:xfrm>
            <a:custGeom>
              <a:rect b="b" l="l" r="r" t="t"/>
              <a:pathLst>
                <a:path extrusionOk="0" h="2107" w="3183">
                  <a:moveTo>
                    <a:pt x="180" y="1"/>
                  </a:moveTo>
                  <a:lnTo>
                    <a:pt x="1" y="91"/>
                  </a:lnTo>
                  <a:lnTo>
                    <a:pt x="1" y="404"/>
                  </a:lnTo>
                  <a:lnTo>
                    <a:pt x="2913" y="2107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5017976" y="2959229"/>
              <a:ext cx="287773" cy="170103"/>
            </a:xfrm>
            <a:custGeom>
              <a:rect b="b" l="l" r="r" t="t"/>
              <a:pathLst>
                <a:path extrusionOk="0" h="4795" w="8112">
                  <a:moveTo>
                    <a:pt x="7708" y="0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15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5005276" y="3110244"/>
              <a:ext cx="23875" cy="19086"/>
            </a:xfrm>
            <a:custGeom>
              <a:rect b="b" l="l" r="r" t="t"/>
              <a:pathLst>
                <a:path extrusionOk="0" h="538" w="673">
                  <a:moveTo>
                    <a:pt x="404" y="0"/>
                  </a:moveTo>
                  <a:lnTo>
                    <a:pt x="0" y="224"/>
                  </a:lnTo>
                  <a:lnTo>
                    <a:pt x="0" y="538"/>
                  </a:lnTo>
                  <a:lnTo>
                    <a:pt x="673" y="538"/>
                  </a:lnTo>
                  <a:lnTo>
                    <a:pt x="673" y="22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4901939" y="2886116"/>
              <a:ext cx="403812" cy="232113"/>
            </a:xfrm>
            <a:custGeom>
              <a:rect b="b" l="l" r="r" t="t"/>
              <a:pathLst>
                <a:path extrusionOk="0" h="6543" w="11383">
                  <a:moveTo>
                    <a:pt x="7753" y="0"/>
                  </a:moveTo>
                  <a:lnTo>
                    <a:pt x="1" y="4481"/>
                  </a:lnTo>
                  <a:lnTo>
                    <a:pt x="1" y="4840"/>
                  </a:lnTo>
                  <a:lnTo>
                    <a:pt x="2913" y="6542"/>
                  </a:lnTo>
                  <a:lnTo>
                    <a:pt x="3586" y="6542"/>
                  </a:lnTo>
                  <a:lnTo>
                    <a:pt x="11382" y="2061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5037061" y="3134083"/>
              <a:ext cx="112917" cy="74746"/>
            </a:xfrm>
            <a:custGeom>
              <a:rect b="b" l="l" r="r" t="t"/>
              <a:pathLst>
                <a:path extrusionOk="0" h="2107" w="3183">
                  <a:moveTo>
                    <a:pt x="225" y="0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6"/>
                  </a:lnTo>
                  <a:lnTo>
                    <a:pt x="3182" y="1614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5153099" y="3038692"/>
              <a:ext cx="287773" cy="170138"/>
            </a:xfrm>
            <a:custGeom>
              <a:rect b="b" l="l" r="r" t="t"/>
              <a:pathLst>
                <a:path extrusionOk="0" h="4796" w="8112">
                  <a:moveTo>
                    <a:pt x="7753" y="1"/>
                  </a:moveTo>
                  <a:lnTo>
                    <a:pt x="1" y="4303"/>
                  </a:lnTo>
                  <a:lnTo>
                    <a:pt x="135" y="4527"/>
                  </a:lnTo>
                  <a:lnTo>
                    <a:pt x="359" y="4795"/>
                  </a:lnTo>
                  <a:lnTo>
                    <a:pt x="8111" y="315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5141995" y="3188111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5"/>
            <p:cNvSpPr/>
            <p:nvPr/>
          </p:nvSpPr>
          <p:spPr>
            <a:xfrm>
              <a:off x="5037061" y="2963983"/>
              <a:ext cx="403812" cy="233709"/>
            </a:xfrm>
            <a:custGeom>
              <a:rect b="b" l="l" r="r" t="t"/>
              <a:pathLst>
                <a:path extrusionOk="0" h="6588" w="11383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5"/>
            <p:cNvSpPr/>
            <p:nvPr/>
          </p:nvSpPr>
          <p:spPr>
            <a:xfrm>
              <a:off x="5173781" y="3211985"/>
              <a:ext cx="112881" cy="74746"/>
            </a:xfrm>
            <a:custGeom>
              <a:rect b="b" l="l" r="r" t="t"/>
              <a:pathLst>
                <a:path extrusionOk="0" h="2107" w="3182">
                  <a:moveTo>
                    <a:pt x="180" y="0"/>
                  </a:moveTo>
                  <a:lnTo>
                    <a:pt x="0" y="90"/>
                  </a:lnTo>
                  <a:lnTo>
                    <a:pt x="0" y="403"/>
                  </a:lnTo>
                  <a:lnTo>
                    <a:pt x="2958" y="2106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5289818" y="3116594"/>
              <a:ext cx="287738" cy="170138"/>
            </a:xfrm>
            <a:custGeom>
              <a:rect b="b" l="l" r="r" t="t"/>
              <a:pathLst>
                <a:path extrusionOk="0" h="4796" w="8111">
                  <a:moveTo>
                    <a:pt x="7708" y="1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5278679" y="3266013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359" y="1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5173781" y="3043481"/>
              <a:ext cx="403776" cy="232113"/>
            </a:xfrm>
            <a:custGeom>
              <a:rect b="b" l="l" r="r" t="t"/>
              <a:pathLst>
                <a:path extrusionOk="0" h="6543" w="11382">
                  <a:moveTo>
                    <a:pt x="7752" y="0"/>
                  </a:moveTo>
                  <a:lnTo>
                    <a:pt x="0" y="4481"/>
                  </a:lnTo>
                  <a:lnTo>
                    <a:pt x="0" y="4840"/>
                  </a:lnTo>
                  <a:lnTo>
                    <a:pt x="2958" y="6542"/>
                  </a:lnTo>
                  <a:lnTo>
                    <a:pt x="3630" y="6542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5308903" y="3289852"/>
              <a:ext cx="114478" cy="76342"/>
            </a:xfrm>
            <a:custGeom>
              <a:rect b="b" l="l" r="r" t="t"/>
              <a:pathLst>
                <a:path extrusionOk="0" h="2152" w="3227">
                  <a:moveTo>
                    <a:pt x="224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58" y="2152"/>
                  </a:lnTo>
                  <a:lnTo>
                    <a:pt x="3226" y="165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5424941" y="3196057"/>
              <a:ext cx="287738" cy="170138"/>
            </a:xfrm>
            <a:custGeom>
              <a:rect b="b" l="l" r="r" t="t"/>
              <a:pathLst>
                <a:path extrusionOk="0" h="4796" w="8111">
                  <a:moveTo>
                    <a:pt x="7752" y="1"/>
                  </a:moveTo>
                  <a:lnTo>
                    <a:pt x="0" y="4303"/>
                  </a:lnTo>
                  <a:lnTo>
                    <a:pt x="135" y="4527"/>
                  </a:lnTo>
                  <a:lnTo>
                    <a:pt x="359" y="4796"/>
                  </a:lnTo>
                  <a:lnTo>
                    <a:pt x="8111" y="315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5413802" y="3345511"/>
              <a:ext cx="23875" cy="20682"/>
            </a:xfrm>
            <a:custGeom>
              <a:rect b="b" l="l" r="r" t="t"/>
              <a:pathLst>
                <a:path extrusionOk="0" h="583" w="673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5308903" y="3121348"/>
              <a:ext cx="403776" cy="233709"/>
            </a:xfrm>
            <a:custGeom>
              <a:rect b="b" l="l" r="r" t="t"/>
              <a:pathLst>
                <a:path extrusionOk="0" h="6588" w="11382">
                  <a:moveTo>
                    <a:pt x="7797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4598347" y="3229438"/>
              <a:ext cx="112881" cy="76342"/>
            </a:xfrm>
            <a:custGeom>
              <a:rect b="b" l="l" r="r" t="t"/>
              <a:pathLst>
                <a:path extrusionOk="0" h="2152" w="3182">
                  <a:moveTo>
                    <a:pt x="179" y="1"/>
                  </a:moveTo>
                  <a:lnTo>
                    <a:pt x="0" y="135"/>
                  </a:lnTo>
                  <a:lnTo>
                    <a:pt x="0" y="404"/>
                  </a:lnTo>
                  <a:lnTo>
                    <a:pt x="2958" y="2152"/>
                  </a:lnTo>
                  <a:lnTo>
                    <a:pt x="3182" y="165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5"/>
            <p:cNvSpPr/>
            <p:nvPr/>
          </p:nvSpPr>
          <p:spPr>
            <a:xfrm>
              <a:off x="4714385" y="3134083"/>
              <a:ext cx="287738" cy="171699"/>
            </a:xfrm>
            <a:custGeom>
              <a:rect b="b" l="l" r="r" t="t"/>
              <a:pathLst>
                <a:path extrusionOk="0" h="4840" w="8111">
                  <a:moveTo>
                    <a:pt x="7708" y="0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5"/>
                  </a:lnTo>
                  <a:lnTo>
                    <a:pt x="7708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5"/>
            <p:cNvSpPr/>
            <p:nvPr/>
          </p:nvSpPr>
          <p:spPr>
            <a:xfrm>
              <a:off x="4703246" y="3285098"/>
              <a:ext cx="23875" cy="20682"/>
            </a:xfrm>
            <a:custGeom>
              <a:rect b="b" l="l" r="r" t="t"/>
              <a:pathLst>
                <a:path extrusionOk="0" h="583" w="673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4598347" y="3060970"/>
              <a:ext cx="403776" cy="233709"/>
            </a:xfrm>
            <a:custGeom>
              <a:rect b="b" l="l" r="r" t="t"/>
              <a:pathLst>
                <a:path extrusionOk="0" h="6588" w="11382">
                  <a:moveTo>
                    <a:pt x="7752" y="0"/>
                  </a:moveTo>
                  <a:lnTo>
                    <a:pt x="0" y="4481"/>
                  </a:lnTo>
                  <a:lnTo>
                    <a:pt x="0" y="4884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4735031" y="3308937"/>
              <a:ext cx="112917" cy="74746"/>
            </a:xfrm>
            <a:custGeom>
              <a:rect b="b" l="l" r="r" t="t"/>
              <a:pathLst>
                <a:path extrusionOk="0" h="2107" w="3183">
                  <a:moveTo>
                    <a:pt x="180" y="0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13" y="2106"/>
                  </a:lnTo>
                  <a:lnTo>
                    <a:pt x="3182" y="1614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4851068" y="3213546"/>
              <a:ext cx="287773" cy="170138"/>
            </a:xfrm>
            <a:custGeom>
              <a:rect b="b" l="l" r="r" t="t"/>
              <a:pathLst>
                <a:path extrusionOk="0" h="4796" w="8112">
                  <a:moveTo>
                    <a:pt x="7708" y="1"/>
                  </a:moveTo>
                  <a:lnTo>
                    <a:pt x="1" y="4303"/>
                  </a:lnTo>
                  <a:lnTo>
                    <a:pt x="135" y="4527"/>
                  </a:lnTo>
                  <a:lnTo>
                    <a:pt x="315" y="4795"/>
                  </a:lnTo>
                  <a:lnTo>
                    <a:pt x="8111" y="315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5"/>
            <p:cNvSpPr/>
            <p:nvPr/>
          </p:nvSpPr>
          <p:spPr>
            <a:xfrm>
              <a:off x="4838368" y="3362964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404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5"/>
            <p:cNvSpPr/>
            <p:nvPr/>
          </p:nvSpPr>
          <p:spPr>
            <a:xfrm>
              <a:off x="4735031" y="3138837"/>
              <a:ext cx="403812" cy="233709"/>
            </a:xfrm>
            <a:custGeom>
              <a:rect b="b" l="l" r="r" t="t"/>
              <a:pathLst>
                <a:path extrusionOk="0" h="6588" w="11383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13" y="6588"/>
                  </a:lnTo>
                  <a:lnTo>
                    <a:pt x="3586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4870154" y="3386839"/>
              <a:ext cx="112917" cy="74746"/>
            </a:xfrm>
            <a:custGeom>
              <a:rect b="b" l="l" r="r" t="t"/>
              <a:pathLst>
                <a:path extrusionOk="0" h="2107" w="3183">
                  <a:moveTo>
                    <a:pt x="225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182" y="1658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5"/>
            <p:cNvSpPr/>
            <p:nvPr/>
          </p:nvSpPr>
          <p:spPr>
            <a:xfrm>
              <a:off x="4986191" y="3291448"/>
              <a:ext cx="287773" cy="170138"/>
            </a:xfrm>
            <a:custGeom>
              <a:rect b="b" l="l" r="r" t="t"/>
              <a:pathLst>
                <a:path extrusionOk="0" h="4796" w="8112">
                  <a:moveTo>
                    <a:pt x="7753" y="1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5"/>
            <p:cNvSpPr/>
            <p:nvPr/>
          </p:nvSpPr>
          <p:spPr>
            <a:xfrm>
              <a:off x="4975087" y="3442463"/>
              <a:ext cx="23875" cy="19121"/>
            </a:xfrm>
            <a:custGeom>
              <a:rect b="b" l="l" r="r" t="t"/>
              <a:pathLst>
                <a:path extrusionOk="0" h="539" w="673">
                  <a:moveTo>
                    <a:pt x="359" y="0"/>
                  </a:moveTo>
                  <a:lnTo>
                    <a:pt x="0" y="224"/>
                  </a:lnTo>
                  <a:lnTo>
                    <a:pt x="0" y="538"/>
                  </a:lnTo>
                  <a:lnTo>
                    <a:pt x="672" y="538"/>
                  </a:lnTo>
                  <a:lnTo>
                    <a:pt x="672" y="22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4870154" y="3218335"/>
              <a:ext cx="403812" cy="232113"/>
            </a:xfrm>
            <a:custGeom>
              <a:rect b="b" l="l" r="r" t="t"/>
              <a:pathLst>
                <a:path extrusionOk="0" h="6543" w="11383">
                  <a:moveTo>
                    <a:pt x="7753" y="0"/>
                  </a:moveTo>
                  <a:lnTo>
                    <a:pt x="1" y="4481"/>
                  </a:lnTo>
                  <a:lnTo>
                    <a:pt x="1" y="4840"/>
                  </a:lnTo>
                  <a:lnTo>
                    <a:pt x="2958" y="6542"/>
                  </a:lnTo>
                  <a:lnTo>
                    <a:pt x="3630" y="6542"/>
                  </a:lnTo>
                  <a:lnTo>
                    <a:pt x="11382" y="2062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5"/>
            <p:cNvSpPr/>
            <p:nvPr/>
          </p:nvSpPr>
          <p:spPr>
            <a:xfrm>
              <a:off x="5006873" y="3464705"/>
              <a:ext cx="112881" cy="76342"/>
            </a:xfrm>
            <a:custGeom>
              <a:rect b="b" l="l" r="r" t="t"/>
              <a:pathLst>
                <a:path extrusionOk="0" h="2152" w="3182">
                  <a:moveTo>
                    <a:pt x="180" y="1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13" y="2152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5122910" y="3370946"/>
              <a:ext cx="287738" cy="170103"/>
            </a:xfrm>
            <a:custGeom>
              <a:rect b="b" l="l" r="r" t="t"/>
              <a:pathLst>
                <a:path extrusionOk="0" h="4795" w="8111">
                  <a:moveTo>
                    <a:pt x="7708" y="0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5110175" y="3520365"/>
              <a:ext cx="25471" cy="20682"/>
            </a:xfrm>
            <a:custGeom>
              <a:rect b="b" l="l" r="r" t="t"/>
              <a:pathLst>
                <a:path extrusionOk="0" h="583" w="718">
                  <a:moveTo>
                    <a:pt x="404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718" y="583"/>
                  </a:lnTo>
                  <a:lnTo>
                    <a:pt x="718" y="269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5006873" y="3296201"/>
              <a:ext cx="403776" cy="233709"/>
            </a:xfrm>
            <a:custGeom>
              <a:rect b="b" l="l" r="r" t="t"/>
              <a:pathLst>
                <a:path extrusionOk="0" h="6588" w="11382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13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4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5135610" y="3204039"/>
              <a:ext cx="600911" cy="349748"/>
            </a:xfrm>
            <a:custGeom>
              <a:rect b="b" l="l" r="r" t="t"/>
              <a:pathLst>
                <a:path extrusionOk="0" h="9859" w="16939">
                  <a:moveTo>
                    <a:pt x="15863" y="0"/>
                  </a:moveTo>
                  <a:lnTo>
                    <a:pt x="15863" y="314"/>
                  </a:lnTo>
                  <a:lnTo>
                    <a:pt x="16401" y="1658"/>
                  </a:lnTo>
                  <a:lnTo>
                    <a:pt x="2869" y="9410"/>
                  </a:lnTo>
                  <a:lnTo>
                    <a:pt x="539" y="9096"/>
                  </a:lnTo>
                  <a:lnTo>
                    <a:pt x="1" y="9186"/>
                  </a:lnTo>
                  <a:lnTo>
                    <a:pt x="1" y="9500"/>
                  </a:lnTo>
                  <a:lnTo>
                    <a:pt x="3003" y="9858"/>
                  </a:lnTo>
                  <a:lnTo>
                    <a:pt x="9769" y="5960"/>
                  </a:lnTo>
                  <a:lnTo>
                    <a:pt x="10800" y="6542"/>
                  </a:lnTo>
                  <a:lnTo>
                    <a:pt x="11203" y="6318"/>
                  </a:lnTo>
                  <a:lnTo>
                    <a:pt x="11203" y="6004"/>
                  </a:lnTo>
                  <a:lnTo>
                    <a:pt x="10262" y="5691"/>
                  </a:lnTo>
                  <a:lnTo>
                    <a:pt x="16939" y="1837"/>
                  </a:lnTo>
                  <a:lnTo>
                    <a:pt x="16939" y="1524"/>
                  </a:lnTo>
                  <a:lnTo>
                    <a:pt x="16536" y="1120"/>
                  </a:lnTo>
                  <a:lnTo>
                    <a:pt x="158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5135610" y="3196057"/>
              <a:ext cx="600911" cy="346591"/>
            </a:xfrm>
            <a:custGeom>
              <a:rect b="b" l="l" r="r" t="t"/>
              <a:pathLst>
                <a:path extrusionOk="0" h="9770" w="16939">
                  <a:moveTo>
                    <a:pt x="16267" y="1"/>
                  </a:moveTo>
                  <a:lnTo>
                    <a:pt x="15863" y="225"/>
                  </a:lnTo>
                  <a:lnTo>
                    <a:pt x="16401" y="1569"/>
                  </a:lnTo>
                  <a:lnTo>
                    <a:pt x="2734" y="9456"/>
                  </a:lnTo>
                  <a:lnTo>
                    <a:pt x="404" y="9187"/>
                  </a:lnTo>
                  <a:lnTo>
                    <a:pt x="1" y="9411"/>
                  </a:lnTo>
                  <a:lnTo>
                    <a:pt x="3003" y="9769"/>
                  </a:lnTo>
                  <a:lnTo>
                    <a:pt x="9769" y="5871"/>
                  </a:lnTo>
                  <a:lnTo>
                    <a:pt x="10800" y="6454"/>
                  </a:lnTo>
                  <a:lnTo>
                    <a:pt x="11203" y="6229"/>
                  </a:lnTo>
                  <a:lnTo>
                    <a:pt x="10173" y="5647"/>
                  </a:lnTo>
                  <a:lnTo>
                    <a:pt x="16939" y="1749"/>
                  </a:lnTo>
                  <a:lnTo>
                    <a:pt x="162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7427836" y="2170773"/>
              <a:ext cx="206677" cy="97024"/>
            </a:xfrm>
            <a:custGeom>
              <a:rect b="b" l="l" r="r" t="t"/>
              <a:pathLst>
                <a:path extrusionOk="0" h="2735" w="5826">
                  <a:moveTo>
                    <a:pt x="5825" y="1"/>
                  </a:moveTo>
                  <a:lnTo>
                    <a:pt x="3495" y="180"/>
                  </a:lnTo>
                  <a:lnTo>
                    <a:pt x="0" y="2197"/>
                  </a:lnTo>
                  <a:lnTo>
                    <a:pt x="627" y="2734"/>
                  </a:lnTo>
                  <a:lnTo>
                    <a:pt x="2778" y="2555"/>
                  </a:lnTo>
                  <a:lnTo>
                    <a:pt x="58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7688503" y="2561844"/>
              <a:ext cx="170138" cy="138317"/>
            </a:xfrm>
            <a:custGeom>
              <a:rect b="b" l="l" r="r" t="t"/>
              <a:pathLst>
                <a:path extrusionOk="0" h="3899" w="4796">
                  <a:moveTo>
                    <a:pt x="4795" y="0"/>
                  </a:moveTo>
                  <a:lnTo>
                    <a:pt x="1031" y="1524"/>
                  </a:lnTo>
                  <a:lnTo>
                    <a:pt x="1" y="3898"/>
                  </a:lnTo>
                  <a:lnTo>
                    <a:pt x="3451" y="1882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7726674" y="2450560"/>
              <a:ext cx="131967" cy="181242"/>
            </a:xfrm>
            <a:custGeom>
              <a:rect b="b" l="l" r="r" t="t"/>
              <a:pathLst>
                <a:path extrusionOk="0" h="5109" w="3720">
                  <a:moveTo>
                    <a:pt x="3719" y="0"/>
                  </a:moveTo>
                  <a:lnTo>
                    <a:pt x="986" y="1345"/>
                  </a:lnTo>
                  <a:lnTo>
                    <a:pt x="0" y="1882"/>
                  </a:lnTo>
                  <a:lnTo>
                    <a:pt x="269" y="5109"/>
                  </a:lnTo>
                  <a:lnTo>
                    <a:pt x="3719" y="3137"/>
                  </a:lnTo>
                  <a:lnTo>
                    <a:pt x="37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5"/>
            <p:cNvSpPr/>
            <p:nvPr/>
          </p:nvSpPr>
          <p:spPr>
            <a:xfrm>
              <a:off x="7680557" y="2328173"/>
              <a:ext cx="178085" cy="193942"/>
            </a:xfrm>
            <a:custGeom>
              <a:rect b="b" l="l" r="r" t="t"/>
              <a:pathLst>
                <a:path extrusionOk="0" h="5467" w="5020">
                  <a:moveTo>
                    <a:pt x="3137" y="0"/>
                  </a:moveTo>
                  <a:lnTo>
                    <a:pt x="1" y="2016"/>
                  </a:lnTo>
                  <a:lnTo>
                    <a:pt x="1569" y="5467"/>
                  </a:lnTo>
                  <a:lnTo>
                    <a:pt x="5019" y="3450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5"/>
            <p:cNvSpPr/>
            <p:nvPr/>
          </p:nvSpPr>
          <p:spPr>
            <a:xfrm>
              <a:off x="7593148" y="2226432"/>
              <a:ext cx="217816" cy="173295"/>
            </a:xfrm>
            <a:custGeom>
              <a:rect b="b" l="l" r="r" t="t"/>
              <a:pathLst>
                <a:path extrusionOk="0" h="4885" w="6140">
                  <a:moveTo>
                    <a:pt x="3809" y="0"/>
                  </a:moveTo>
                  <a:lnTo>
                    <a:pt x="583" y="1479"/>
                  </a:lnTo>
                  <a:lnTo>
                    <a:pt x="0" y="1972"/>
                  </a:lnTo>
                  <a:lnTo>
                    <a:pt x="2689" y="4884"/>
                  </a:lnTo>
                  <a:lnTo>
                    <a:pt x="6139" y="2868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5"/>
            <p:cNvSpPr/>
            <p:nvPr/>
          </p:nvSpPr>
          <p:spPr>
            <a:xfrm>
              <a:off x="7510492" y="2170773"/>
              <a:ext cx="217816" cy="125617"/>
            </a:xfrm>
            <a:custGeom>
              <a:rect b="b" l="l" r="r" t="t"/>
              <a:pathLst>
                <a:path extrusionOk="0" h="3541" w="6140">
                  <a:moveTo>
                    <a:pt x="3495" y="1"/>
                  </a:moveTo>
                  <a:lnTo>
                    <a:pt x="0" y="2017"/>
                  </a:lnTo>
                  <a:lnTo>
                    <a:pt x="583" y="3362"/>
                  </a:lnTo>
                  <a:lnTo>
                    <a:pt x="2689" y="3541"/>
                  </a:lnTo>
                  <a:lnTo>
                    <a:pt x="6139" y="1569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5"/>
            <p:cNvSpPr/>
            <p:nvPr/>
          </p:nvSpPr>
          <p:spPr>
            <a:xfrm>
              <a:off x="7380123" y="2242325"/>
              <a:ext cx="356134" cy="465787"/>
            </a:xfrm>
            <a:custGeom>
              <a:rect b="b" l="l" r="r" t="t"/>
              <a:pathLst>
                <a:path extrusionOk="0" h="13130" w="10039">
                  <a:moveTo>
                    <a:pt x="3675" y="0"/>
                  </a:moveTo>
                  <a:lnTo>
                    <a:pt x="1345" y="180"/>
                  </a:lnTo>
                  <a:lnTo>
                    <a:pt x="1" y="2106"/>
                  </a:lnTo>
                  <a:lnTo>
                    <a:pt x="1" y="5198"/>
                  </a:lnTo>
                  <a:lnTo>
                    <a:pt x="1345" y="8649"/>
                  </a:lnTo>
                  <a:lnTo>
                    <a:pt x="3675" y="11561"/>
                  </a:lnTo>
                  <a:lnTo>
                    <a:pt x="6364" y="13129"/>
                  </a:lnTo>
                  <a:lnTo>
                    <a:pt x="8694" y="12905"/>
                  </a:lnTo>
                  <a:lnTo>
                    <a:pt x="10038" y="10979"/>
                  </a:lnTo>
                  <a:lnTo>
                    <a:pt x="10038" y="7887"/>
                  </a:lnTo>
                  <a:lnTo>
                    <a:pt x="8694" y="4436"/>
                  </a:lnTo>
                  <a:lnTo>
                    <a:pt x="6364" y="1524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6358029" y="2987822"/>
              <a:ext cx="20682" cy="143106"/>
            </a:xfrm>
            <a:custGeom>
              <a:rect b="b" l="l" r="r" t="t"/>
              <a:pathLst>
                <a:path extrusionOk="0" h="4034" w="583">
                  <a:moveTo>
                    <a:pt x="0" y="1"/>
                  </a:moveTo>
                  <a:lnTo>
                    <a:pt x="90" y="3855"/>
                  </a:lnTo>
                  <a:lnTo>
                    <a:pt x="269" y="4034"/>
                  </a:lnTo>
                  <a:lnTo>
                    <a:pt x="583" y="3855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6043298" y="2784375"/>
              <a:ext cx="322716" cy="200327"/>
            </a:xfrm>
            <a:custGeom>
              <a:rect b="b" l="l" r="r" t="t"/>
              <a:pathLst>
                <a:path extrusionOk="0" h="5647" w="9097">
                  <a:moveTo>
                    <a:pt x="314" y="0"/>
                  </a:moveTo>
                  <a:lnTo>
                    <a:pt x="0" y="180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5"/>
            <p:cNvSpPr/>
            <p:nvPr/>
          </p:nvSpPr>
          <p:spPr>
            <a:xfrm>
              <a:off x="6351679" y="2963983"/>
              <a:ext cx="27032" cy="30260"/>
            </a:xfrm>
            <a:custGeom>
              <a:rect b="b" l="l" r="r" t="t"/>
              <a:pathLst>
                <a:path extrusionOk="0" h="853" w="762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5"/>
            <p:cNvSpPr/>
            <p:nvPr/>
          </p:nvSpPr>
          <p:spPr>
            <a:xfrm>
              <a:off x="6030563" y="2790725"/>
              <a:ext cx="337048" cy="346591"/>
            </a:xfrm>
            <a:custGeom>
              <a:rect b="b" l="l" r="r" t="t"/>
              <a:pathLst>
                <a:path extrusionOk="0" h="9770" w="9501">
                  <a:moveTo>
                    <a:pt x="359" y="1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06"/>
                  </a:lnTo>
                  <a:lnTo>
                    <a:pt x="9142" y="9769"/>
                  </a:lnTo>
                  <a:lnTo>
                    <a:pt x="9500" y="9590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6358029" y="2809811"/>
              <a:ext cx="20682" cy="143106"/>
            </a:xfrm>
            <a:custGeom>
              <a:rect b="b" l="l" r="r" t="t"/>
              <a:pathLst>
                <a:path extrusionOk="0" h="4034" w="583">
                  <a:moveTo>
                    <a:pt x="583" y="0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6043298" y="2606329"/>
              <a:ext cx="322716" cy="201924"/>
            </a:xfrm>
            <a:custGeom>
              <a:rect b="b" l="l" r="r" t="t"/>
              <a:pathLst>
                <a:path extrusionOk="0" h="5692" w="9097">
                  <a:moveTo>
                    <a:pt x="314" y="1"/>
                  </a:moveTo>
                  <a:lnTo>
                    <a:pt x="0" y="180"/>
                  </a:lnTo>
                  <a:lnTo>
                    <a:pt x="224" y="583"/>
                  </a:lnTo>
                  <a:lnTo>
                    <a:pt x="8828" y="5691"/>
                  </a:lnTo>
                  <a:lnTo>
                    <a:pt x="8962" y="5423"/>
                  </a:lnTo>
                  <a:lnTo>
                    <a:pt x="9096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6351679" y="2785972"/>
              <a:ext cx="27032" cy="30225"/>
            </a:xfrm>
            <a:custGeom>
              <a:rect b="b" l="l" r="r" t="t"/>
              <a:pathLst>
                <a:path extrusionOk="0" h="852" w="762">
                  <a:moveTo>
                    <a:pt x="403" y="0"/>
                  </a:moveTo>
                  <a:lnTo>
                    <a:pt x="90" y="179"/>
                  </a:lnTo>
                  <a:lnTo>
                    <a:pt x="0" y="627"/>
                  </a:lnTo>
                  <a:lnTo>
                    <a:pt x="448" y="852"/>
                  </a:lnTo>
                  <a:lnTo>
                    <a:pt x="762" y="672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5"/>
            <p:cNvSpPr/>
            <p:nvPr/>
          </p:nvSpPr>
          <p:spPr>
            <a:xfrm>
              <a:off x="6030563" y="2612679"/>
              <a:ext cx="337048" cy="348187"/>
            </a:xfrm>
            <a:custGeom>
              <a:rect b="b" l="l" r="r" t="t"/>
              <a:pathLst>
                <a:path extrusionOk="0" h="9815" w="9501">
                  <a:moveTo>
                    <a:pt x="359" y="1"/>
                  </a:moveTo>
                  <a:lnTo>
                    <a:pt x="1" y="225"/>
                  </a:lnTo>
                  <a:lnTo>
                    <a:pt x="1" y="4079"/>
                  </a:lnTo>
                  <a:lnTo>
                    <a:pt x="359" y="4751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7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5"/>
            <p:cNvSpPr/>
            <p:nvPr/>
          </p:nvSpPr>
          <p:spPr>
            <a:xfrm>
              <a:off x="6358029" y="2631764"/>
              <a:ext cx="20682" cy="143106"/>
            </a:xfrm>
            <a:custGeom>
              <a:rect b="b" l="l" r="r" t="t"/>
              <a:pathLst>
                <a:path extrusionOk="0" h="4034" w="583">
                  <a:moveTo>
                    <a:pt x="583" y="1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6043298" y="2428318"/>
              <a:ext cx="322716" cy="201888"/>
            </a:xfrm>
            <a:custGeom>
              <a:rect b="b" l="l" r="r" t="t"/>
              <a:pathLst>
                <a:path extrusionOk="0" h="5691" w="9097">
                  <a:moveTo>
                    <a:pt x="314" y="0"/>
                  </a:moveTo>
                  <a:lnTo>
                    <a:pt x="0" y="179"/>
                  </a:lnTo>
                  <a:lnTo>
                    <a:pt x="224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6" y="5063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6351679" y="2607925"/>
              <a:ext cx="27032" cy="30225"/>
            </a:xfrm>
            <a:custGeom>
              <a:rect b="b" l="l" r="r" t="t"/>
              <a:pathLst>
                <a:path extrusionOk="0" h="852" w="762">
                  <a:moveTo>
                    <a:pt x="403" y="0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6030563" y="2434668"/>
              <a:ext cx="337048" cy="348152"/>
            </a:xfrm>
            <a:custGeom>
              <a:rect b="b" l="l" r="r" t="t"/>
              <a:pathLst>
                <a:path extrusionOk="0" h="9814" w="9501">
                  <a:moveTo>
                    <a:pt x="359" y="0"/>
                  </a:moveTo>
                  <a:lnTo>
                    <a:pt x="1" y="224"/>
                  </a:lnTo>
                  <a:lnTo>
                    <a:pt x="1" y="4078"/>
                  </a:lnTo>
                  <a:lnTo>
                    <a:pt x="359" y="4750"/>
                  </a:lnTo>
                  <a:lnTo>
                    <a:pt x="9142" y="9814"/>
                  </a:lnTo>
                  <a:lnTo>
                    <a:pt x="9500" y="9589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6358029" y="2453718"/>
              <a:ext cx="20682" cy="143106"/>
            </a:xfrm>
            <a:custGeom>
              <a:rect b="b" l="l" r="r" t="t"/>
              <a:pathLst>
                <a:path extrusionOk="0" h="4034" w="583">
                  <a:moveTo>
                    <a:pt x="583" y="1"/>
                  </a:moveTo>
                  <a:lnTo>
                    <a:pt x="0" y="46"/>
                  </a:lnTo>
                  <a:lnTo>
                    <a:pt x="90" y="3899"/>
                  </a:lnTo>
                  <a:lnTo>
                    <a:pt x="269" y="4034"/>
                  </a:lnTo>
                  <a:lnTo>
                    <a:pt x="583" y="3855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6043298" y="2251868"/>
              <a:ext cx="322716" cy="200327"/>
            </a:xfrm>
            <a:custGeom>
              <a:rect b="b" l="l" r="r" t="t"/>
              <a:pathLst>
                <a:path extrusionOk="0" h="5647" w="9097">
                  <a:moveTo>
                    <a:pt x="314" y="0"/>
                  </a:moveTo>
                  <a:lnTo>
                    <a:pt x="0" y="179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6351679" y="2431475"/>
              <a:ext cx="27032" cy="28664"/>
            </a:xfrm>
            <a:custGeom>
              <a:rect b="b" l="l" r="r" t="t"/>
              <a:pathLst>
                <a:path extrusionOk="0" h="808" w="762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07"/>
                  </a:lnTo>
                  <a:lnTo>
                    <a:pt x="762" y="628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6030563" y="2258218"/>
              <a:ext cx="337048" cy="346555"/>
            </a:xfrm>
            <a:custGeom>
              <a:rect b="b" l="l" r="r" t="t"/>
              <a:pathLst>
                <a:path extrusionOk="0" h="9769" w="9501">
                  <a:moveTo>
                    <a:pt x="359" y="0"/>
                  </a:moveTo>
                  <a:lnTo>
                    <a:pt x="1" y="180"/>
                  </a:lnTo>
                  <a:lnTo>
                    <a:pt x="1" y="4033"/>
                  </a:lnTo>
                  <a:lnTo>
                    <a:pt x="359" y="4705"/>
                  </a:lnTo>
                  <a:lnTo>
                    <a:pt x="9142" y="9769"/>
                  </a:lnTo>
                  <a:lnTo>
                    <a:pt x="9500" y="9545"/>
                  </a:lnTo>
                  <a:lnTo>
                    <a:pt x="9500" y="5691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6358029" y="2277303"/>
              <a:ext cx="20682" cy="141510"/>
            </a:xfrm>
            <a:custGeom>
              <a:rect b="b" l="l" r="r" t="t"/>
              <a:pathLst>
                <a:path extrusionOk="0" h="3989" w="583">
                  <a:moveTo>
                    <a:pt x="0" y="0"/>
                  </a:moveTo>
                  <a:lnTo>
                    <a:pt x="90" y="3854"/>
                  </a:lnTo>
                  <a:lnTo>
                    <a:pt x="269" y="3988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6043298" y="2073821"/>
              <a:ext cx="322716" cy="200327"/>
            </a:xfrm>
            <a:custGeom>
              <a:rect b="b" l="l" r="r" t="t"/>
              <a:pathLst>
                <a:path extrusionOk="0" h="5647" w="9097">
                  <a:moveTo>
                    <a:pt x="314" y="1"/>
                  </a:moveTo>
                  <a:lnTo>
                    <a:pt x="0" y="180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6351679" y="2253429"/>
              <a:ext cx="27032" cy="30260"/>
            </a:xfrm>
            <a:custGeom>
              <a:rect b="b" l="l" r="r" t="t"/>
              <a:pathLst>
                <a:path extrusionOk="0" h="853" w="762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6030563" y="2080171"/>
              <a:ext cx="337048" cy="348187"/>
            </a:xfrm>
            <a:custGeom>
              <a:rect b="b" l="l" r="r" t="t"/>
              <a:pathLst>
                <a:path extrusionOk="0" h="9815" w="9501">
                  <a:moveTo>
                    <a:pt x="359" y="1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06"/>
                  </a:lnTo>
                  <a:lnTo>
                    <a:pt x="9142" y="9814"/>
                  </a:lnTo>
                  <a:lnTo>
                    <a:pt x="9500" y="9545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6100519" y="2026143"/>
              <a:ext cx="224167" cy="209870"/>
            </a:xfrm>
            <a:custGeom>
              <a:rect b="b" l="l" r="r" t="t"/>
              <a:pathLst>
                <a:path extrusionOk="0" h="5916" w="6319">
                  <a:moveTo>
                    <a:pt x="2868" y="0"/>
                  </a:moveTo>
                  <a:lnTo>
                    <a:pt x="2554" y="179"/>
                  </a:lnTo>
                  <a:lnTo>
                    <a:pt x="2734" y="1300"/>
                  </a:lnTo>
                  <a:lnTo>
                    <a:pt x="2734" y="1300"/>
                  </a:lnTo>
                  <a:lnTo>
                    <a:pt x="1210" y="404"/>
                  </a:lnTo>
                  <a:lnTo>
                    <a:pt x="896" y="583"/>
                  </a:lnTo>
                  <a:lnTo>
                    <a:pt x="762" y="1210"/>
                  </a:lnTo>
                  <a:lnTo>
                    <a:pt x="0" y="2465"/>
                  </a:lnTo>
                  <a:lnTo>
                    <a:pt x="314" y="2286"/>
                  </a:lnTo>
                  <a:lnTo>
                    <a:pt x="1389" y="1031"/>
                  </a:lnTo>
                  <a:lnTo>
                    <a:pt x="4571" y="2913"/>
                  </a:lnTo>
                  <a:lnTo>
                    <a:pt x="5601" y="5422"/>
                  </a:lnTo>
                  <a:lnTo>
                    <a:pt x="6005" y="5915"/>
                  </a:lnTo>
                  <a:lnTo>
                    <a:pt x="6318" y="5736"/>
                  </a:lnTo>
                  <a:lnTo>
                    <a:pt x="4929" y="2554"/>
                  </a:lnTo>
                  <a:lnTo>
                    <a:pt x="3316" y="1613"/>
                  </a:lnTo>
                  <a:lnTo>
                    <a:pt x="3316" y="269"/>
                  </a:lnTo>
                  <a:lnTo>
                    <a:pt x="28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6084626" y="2032493"/>
              <a:ext cx="228920" cy="203520"/>
            </a:xfrm>
            <a:custGeom>
              <a:rect b="b" l="l" r="r" t="t"/>
              <a:pathLst>
                <a:path extrusionOk="0" h="5737" w="6453">
                  <a:moveTo>
                    <a:pt x="3002" y="0"/>
                  </a:moveTo>
                  <a:lnTo>
                    <a:pt x="3002" y="1345"/>
                  </a:lnTo>
                  <a:lnTo>
                    <a:pt x="1344" y="404"/>
                  </a:lnTo>
                  <a:lnTo>
                    <a:pt x="0" y="2017"/>
                  </a:lnTo>
                  <a:lnTo>
                    <a:pt x="448" y="2286"/>
                  </a:lnTo>
                  <a:lnTo>
                    <a:pt x="1524" y="1031"/>
                  </a:lnTo>
                  <a:lnTo>
                    <a:pt x="4929" y="2958"/>
                  </a:lnTo>
                  <a:lnTo>
                    <a:pt x="6005" y="5467"/>
                  </a:lnTo>
                  <a:lnTo>
                    <a:pt x="6453" y="5736"/>
                  </a:lnTo>
                  <a:lnTo>
                    <a:pt x="5064" y="2555"/>
                  </a:lnTo>
                  <a:lnTo>
                    <a:pt x="3450" y="1614"/>
                  </a:lnTo>
                  <a:lnTo>
                    <a:pt x="3450" y="269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7036764" y="2464857"/>
              <a:ext cx="112917" cy="108128"/>
            </a:xfrm>
            <a:custGeom>
              <a:rect b="b" l="l" r="r" t="t"/>
              <a:pathLst>
                <a:path extrusionOk="0" h="3048" w="3183">
                  <a:moveTo>
                    <a:pt x="3182" y="1"/>
                  </a:moveTo>
                  <a:lnTo>
                    <a:pt x="1" y="1659"/>
                  </a:lnTo>
                  <a:lnTo>
                    <a:pt x="180" y="3048"/>
                  </a:lnTo>
                  <a:lnTo>
                    <a:pt x="3182" y="1345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5658612" y="1665297"/>
              <a:ext cx="1491085" cy="860020"/>
            </a:xfrm>
            <a:custGeom>
              <a:rect b="b" l="l" r="r" t="t"/>
              <a:pathLst>
                <a:path extrusionOk="0" h="24243" w="42032">
                  <a:moveTo>
                    <a:pt x="3002" y="0"/>
                  </a:moveTo>
                  <a:lnTo>
                    <a:pt x="0" y="1703"/>
                  </a:lnTo>
                  <a:lnTo>
                    <a:pt x="39029" y="24242"/>
                  </a:lnTo>
                  <a:lnTo>
                    <a:pt x="42031" y="22540"/>
                  </a:lnTo>
                  <a:lnTo>
                    <a:pt x="30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5658612" y="1725710"/>
              <a:ext cx="1384589" cy="847285"/>
            </a:xfrm>
            <a:custGeom>
              <a:rect b="b" l="l" r="r" t="t"/>
              <a:pathLst>
                <a:path extrusionOk="0" h="23884" w="39030">
                  <a:moveTo>
                    <a:pt x="0" y="0"/>
                  </a:moveTo>
                  <a:lnTo>
                    <a:pt x="0" y="1345"/>
                  </a:lnTo>
                  <a:lnTo>
                    <a:pt x="39029" y="23884"/>
                  </a:lnTo>
                  <a:lnTo>
                    <a:pt x="39029" y="225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6084626" y="1784527"/>
              <a:ext cx="240059" cy="209870"/>
            </a:xfrm>
            <a:custGeom>
              <a:rect b="b" l="l" r="r" t="t"/>
              <a:pathLst>
                <a:path extrusionOk="0" h="5916" w="6767">
                  <a:moveTo>
                    <a:pt x="314" y="0"/>
                  </a:moveTo>
                  <a:lnTo>
                    <a:pt x="0" y="179"/>
                  </a:lnTo>
                  <a:lnTo>
                    <a:pt x="403" y="762"/>
                  </a:lnTo>
                  <a:lnTo>
                    <a:pt x="1389" y="3047"/>
                  </a:lnTo>
                  <a:lnTo>
                    <a:pt x="3137" y="4033"/>
                  </a:lnTo>
                  <a:lnTo>
                    <a:pt x="3137" y="5377"/>
                  </a:lnTo>
                  <a:lnTo>
                    <a:pt x="3450" y="5915"/>
                  </a:lnTo>
                  <a:lnTo>
                    <a:pt x="3764" y="5736"/>
                  </a:lnTo>
                  <a:lnTo>
                    <a:pt x="3764" y="4392"/>
                  </a:lnTo>
                  <a:lnTo>
                    <a:pt x="4974" y="5108"/>
                  </a:lnTo>
                  <a:lnTo>
                    <a:pt x="5064" y="5512"/>
                  </a:lnTo>
                  <a:lnTo>
                    <a:pt x="5377" y="5333"/>
                  </a:lnTo>
                  <a:lnTo>
                    <a:pt x="6766" y="3719"/>
                  </a:lnTo>
                  <a:lnTo>
                    <a:pt x="6273" y="3451"/>
                  </a:lnTo>
                  <a:lnTo>
                    <a:pt x="5243" y="4750"/>
                  </a:lnTo>
                  <a:lnTo>
                    <a:pt x="1837" y="2778"/>
                  </a:lnTo>
                  <a:lnTo>
                    <a:pt x="762" y="269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6084626" y="1790877"/>
              <a:ext cx="228920" cy="203520"/>
            </a:xfrm>
            <a:custGeom>
              <a:rect b="b" l="l" r="r" t="t"/>
              <a:pathLst>
                <a:path extrusionOk="0" h="5737" w="6453">
                  <a:moveTo>
                    <a:pt x="0" y="0"/>
                  </a:moveTo>
                  <a:lnTo>
                    <a:pt x="1344" y="3182"/>
                  </a:lnTo>
                  <a:lnTo>
                    <a:pt x="3002" y="4123"/>
                  </a:lnTo>
                  <a:lnTo>
                    <a:pt x="3002" y="5467"/>
                  </a:lnTo>
                  <a:lnTo>
                    <a:pt x="3450" y="5736"/>
                  </a:lnTo>
                  <a:lnTo>
                    <a:pt x="3450" y="4392"/>
                  </a:lnTo>
                  <a:lnTo>
                    <a:pt x="5064" y="5333"/>
                  </a:lnTo>
                  <a:lnTo>
                    <a:pt x="6453" y="3720"/>
                  </a:lnTo>
                  <a:lnTo>
                    <a:pt x="6005" y="3451"/>
                  </a:lnTo>
                  <a:lnTo>
                    <a:pt x="4929" y="4705"/>
                  </a:lnTo>
                  <a:lnTo>
                    <a:pt x="1524" y="2779"/>
                  </a:lnTo>
                  <a:lnTo>
                    <a:pt x="448" y="2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6358029" y="1797226"/>
              <a:ext cx="20682" cy="141510"/>
            </a:xfrm>
            <a:custGeom>
              <a:rect b="b" l="l" r="r" t="t"/>
              <a:pathLst>
                <a:path extrusionOk="0" h="3989" w="583">
                  <a:moveTo>
                    <a:pt x="0" y="1"/>
                  </a:moveTo>
                  <a:lnTo>
                    <a:pt x="90" y="3854"/>
                  </a:lnTo>
                  <a:lnTo>
                    <a:pt x="269" y="3989"/>
                  </a:lnTo>
                  <a:lnTo>
                    <a:pt x="583" y="380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6043298" y="1593780"/>
              <a:ext cx="322716" cy="200327"/>
            </a:xfrm>
            <a:custGeom>
              <a:rect b="b" l="l" r="r" t="t"/>
              <a:pathLst>
                <a:path extrusionOk="0" h="5647" w="9097">
                  <a:moveTo>
                    <a:pt x="314" y="0"/>
                  </a:moveTo>
                  <a:lnTo>
                    <a:pt x="0" y="179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6351679" y="1773388"/>
              <a:ext cx="27032" cy="28664"/>
            </a:xfrm>
            <a:custGeom>
              <a:rect b="b" l="l" r="r" t="t"/>
              <a:pathLst>
                <a:path extrusionOk="0" h="808" w="762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07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6030563" y="1600130"/>
              <a:ext cx="337048" cy="346555"/>
            </a:xfrm>
            <a:custGeom>
              <a:rect b="b" l="l" r="r" t="t"/>
              <a:pathLst>
                <a:path extrusionOk="0" h="9769" w="9501">
                  <a:moveTo>
                    <a:pt x="359" y="0"/>
                  </a:moveTo>
                  <a:lnTo>
                    <a:pt x="1" y="224"/>
                  </a:lnTo>
                  <a:lnTo>
                    <a:pt x="1" y="4033"/>
                  </a:lnTo>
                  <a:lnTo>
                    <a:pt x="359" y="4705"/>
                  </a:lnTo>
                  <a:lnTo>
                    <a:pt x="9142" y="9769"/>
                  </a:lnTo>
                  <a:lnTo>
                    <a:pt x="9500" y="9545"/>
                  </a:lnTo>
                  <a:lnTo>
                    <a:pt x="9500" y="5691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5"/>
            <p:cNvSpPr/>
            <p:nvPr/>
          </p:nvSpPr>
          <p:spPr>
            <a:xfrm>
              <a:off x="6358029" y="1619215"/>
              <a:ext cx="20682" cy="143071"/>
            </a:xfrm>
            <a:custGeom>
              <a:rect b="b" l="l" r="r" t="t"/>
              <a:pathLst>
                <a:path extrusionOk="0" h="4033" w="583">
                  <a:moveTo>
                    <a:pt x="0" y="0"/>
                  </a:moveTo>
                  <a:lnTo>
                    <a:pt x="90" y="3854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5"/>
            <p:cNvSpPr/>
            <p:nvPr/>
          </p:nvSpPr>
          <p:spPr>
            <a:xfrm>
              <a:off x="6043298" y="1415734"/>
              <a:ext cx="322716" cy="201924"/>
            </a:xfrm>
            <a:custGeom>
              <a:rect b="b" l="l" r="r" t="t"/>
              <a:pathLst>
                <a:path extrusionOk="0" h="5692" w="9097">
                  <a:moveTo>
                    <a:pt x="314" y="0"/>
                  </a:moveTo>
                  <a:lnTo>
                    <a:pt x="0" y="180"/>
                  </a:lnTo>
                  <a:lnTo>
                    <a:pt x="224" y="538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5"/>
            <p:cNvSpPr/>
            <p:nvPr/>
          </p:nvSpPr>
          <p:spPr>
            <a:xfrm>
              <a:off x="6351679" y="1595341"/>
              <a:ext cx="27032" cy="30260"/>
            </a:xfrm>
            <a:custGeom>
              <a:rect b="b" l="l" r="r" t="t"/>
              <a:pathLst>
                <a:path extrusionOk="0" h="853" w="762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5"/>
            <p:cNvSpPr/>
            <p:nvPr/>
          </p:nvSpPr>
          <p:spPr>
            <a:xfrm>
              <a:off x="6030563" y="1422084"/>
              <a:ext cx="337048" cy="348152"/>
            </a:xfrm>
            <a:custGeom>
              <a:rect b="b" l="l" r="r" t="t"/>
              <a:pathLst>
                <a:path extrusionOk="0" h="9814" w="9501">
                  <a:moveTo>
                    <a:pt x="359" y="1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50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5"/>
            <p:cNvSpPr/>
            <p:nvPr/>
          </p:nvSpPr>
          <p:spPr>
            <a:xfrm>
              <a:off x="6358029" y="1441169"/>
              <a:ext cx="20682" cy="143106"/>
            </a:xfrm>
            <a:custGeom>
              <a:rect b="b" l="l" r="r" t="t"/>
              <a:pathLst>
                <a:path extrusionOk="0" h="4034" w="583">
                  <a:moveTo>
                    <a:pt x="583" y="0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3"/>
                  </a:lnTo>
                  <a:lnTo>
                    <a:pt x="583" y="3854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5"/>
            <p:cNvSpPr/>
            <p:nvPr/>
          </p:nvSpPr>
          <p:spPr>
            <a:xfrm>
              <a:off x="6043298" y="1237687"/>
              <a:ext cx="322716" cy="201924"/>
            </a:xfrm>
            <a:custGeom>
              <a:rect b="b" l="l" r="r" t="t"/>
              <a:pathLst>
                <a:path extrusionOk="0" h="5692" w="9097">
                  <a:moveTo>
                    <a:pt x="314" y="1"/>
                  </a:moveTo>
                  <a:lnTo>
                    <a:pt x="0" y="180"/>
                  </a:lnTo>
                  <a:lnTo>
                    <a:pt x="224" y="583"/>
                  </a:lnTo>
                  <a:lnTo>
                    <a:pt x="8828" y="5692"/>
                  </a:lnTo>
                  <a:lnTo>
                    <a:pt x="8962" y="5423"/>
                  </a:lnTo>
                  <a:lnTo>
                    <a:pt x="9096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5"/>
            <p:cNvSpPr/>
            <p:nvPr/>
          </p:nvSpPr>
          <p:spPr>
            <a:xfrm>
              <a:off x="6351679" y="1417330"/>
              <a:ext cx="27032" cy="30225"/>
            </a:xfrm>
            <a:custGeom>
              <a:rect b="b" l="l" r="r" t="t"/>
              <a:pathLst>
                <a:path extrusionOk="0" h="852" w="762">
                  <a:moveTo>
                    <a:pt x="403" y="0"/>
                  </a:moveTo>
                  <a:lnTo>
                    <a:pt x="90" y="179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2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5"/>
            <p:cNvSpPr/>
            <p:nvPr/>
          </p:nvSpPr>
          <p:spPr>
            <a:xfrm>
              <a:off x="6030563" y="1244037"/>
              <a:ext cx="337048" cy="348187"/>
            </a:xfrm>
            <a:custGeom>
              <a:rect b="b" l="l" r="r" t="t"/>
              <a:pathLst>
                <a:path extrusionOk="0" h="9815" w="9501">
                  <a:moveTo>
                    <a:pt x="359" y="1"/>
                  </a:moveTo>
                  <a:lnTo>
                    <a:pt x="1" y="225"/>
                  </a:lnTo>
                  <a:lnTo>
                    <a:pt x="1" y="4079"/>
                  </a:lnTo>
                  <a:lnTo>
                    <a:pt x="359" y="4751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7"/>
                  </a:lnTo>
                  <a:lnTo>
                    <a:pt x="9142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5"/>
            <p:cNvSpPr/>
            <p:nvPr/>
          </p:nvSpPr>
          <p:spPr>
            <a:xfrm>
              <a:off x="6358029" y="1263122"/>
              <a:ext cx="20682" cy="143106"/>
            </a:xfrm>
            <a:custGeom>
              <a:rect b="b" l="l" r="r" t="t"/>
              <a:pathLst>
                <a:path extrusionOk="0" h="4034" w="583">
                  <a:moveTo>
                    <a:pt x="583" y="1"/>
                  </a:moveTo>
                  <a:lnTo>
                    <a:pt x="0" y="45"/>
                  </a:lnTo>
                  <a:lnTo>
                    <a:pt x="90" y="3899"/>
                  </a:lnTo>
                  <a:lnTo>
                    <a:pt x="269" y="4034"/>
                  </a:lnTo>
                  <a:lnTo>
                    <a:pt x="583" y="385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5"/>
            <p:cNvSpPr/>
            <p:nvPr/>
          </p:nvSpPr>
          <p:spPr>
            <a:xfrm>
              <a:off x="6043298" y="1059676"/>
              <a:ext cx="322716" cy="201888"/>
            </a:xfrm>
            <a:custGeom>
              <a:rect b="b" l="l" r="r" t="t"/>
              <a:pathLst>
                <a:path extrusionOk="0" h="5691" w="9097">
                  <a:moveTo>
                    <a:pt x="314" y="0"/>
                  </a:moveTo>
                  <a:lnTo>
                    <a:pt x="0" y="179"/>
                  </a:lnTo>
                  <a:lnTo>
                    <a:pt x="224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6" y="510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5"/>
            <p:cNvSpPr/>
            <p:nvPr/>
          </p:nvSpPr>
          <p:spPr>
            <a:xfrm>
              <a:off x="6351679" y="1240880"/>
              <a:ext cx="27032" cy="28628"/>
            </a:xfrm>
            <a:custGeom>
              <a:rect b="b" l="l" r="r" t="t"/>
              <a:pathLst>
                <a:path extrusionOk="0" h="807" w="762">
                  <a:moveTo>
                    <a:pt x="403" y="0"/>
                  </a:moveTo>
                  <a:lnTo>
                    <a:pt x="90" y="180"/>
                  </a:lnTo>
                  <a:lnTo>
                    <a:pt x="0" y="583"/>
                  </a:lnTo>
                  <a:lnTo>
                    <a:pt x="448" y="807"/>
                  </a:lnTo>
                  <a:lnTo>
                    <a:pt x="762" y="628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5"/>
            <p:cNvSpPr/>
            <p:nvPr/>
          </p:nvSpPr>
          <p:spPr>
            <a:xfrm>
              <a:off x="6030563" y="1066026"/>
              <a:ext cx="337048" cy="348152"/>
            </a:xfrm>
            <a:custGeom>
              <a:rect b="b" l="l" r="r" t="t"/>
              <a:pathLst>
                <a:path extrusionOk="0" h="9814" w="9501">
                  <a:moveTo>
                    <a:pt x="359" y="0"/>
                  </a:moveTo>
                  <a:lnTo>
                    <a:pt x="1" y="224"/>
                  </a:lnTo>
                  <a:lnTo>
                    <a:pt x="1" y="4078"/>
                  </a:lnTo>
                  <a:lnTo>
                    <a:pt x="359" y="4750"/>
                  </a:lnTo>
                  <a:lnTo>
                    <a:pt x="9142" y="9814"/>
                  </a:lnTo>
                  <a:lnTo>
                    <a:pt x="9500" y="9590"/>
                  </a:lnTo>
                  <a:lnTo>
                    <a:pt x="9500" y="5736"/>
                  </a:lnTo>
                  <a:lnTo>
                    <a:pt x="9142" y="510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5"/>
            <p:cNvSpPr/>
            <p:nvPr/>
          </p:nvSpPr>
          <p:spPr>
            <a:xfrm>
              <a:off x="6358029" y="1086672"/>
              <a:ext cx="20682" cy="141510"/>
            </a:xfrm>
            <a:custGeom>
              <a:rect b="b" l="l" r="r" t="t"/>
              <a:pathLst>
                <a:path extrusionOk="0" h="3989" w="583">
                  <a:moveTo>
                    <a:pt x="0" y="1"/>
                  </a:moveTo>
                  <a:lnTo>
                    <a:pt x="90" y="3854"/>
                  </a:lnTo>
                  <a:lnTo>
                    <a:pt x="269" y="3989"/>
                  </a:lnTo>
                  <a:lnTo>
                    <a:pt x="583" y="3854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5"/>
            <p:cNvSpPr/>
            <p:nvPr/>
          </p:nvSpPr>
          <p:spPr>
            <a:xfrm>
              <a:off x="6043298" y="883226"/>
              <a:ext cx="322716" cy="200327"/>
            </a:xfrm>
            <a:custGeom>
              <a:rect b="b" l="l" r="r" t="t"/>
              <a:pathLst>
                <a:path extrusionOk="0" h="5647" w="9097">
                  <a:moveTo>
                    <a:pt x="314" y="0"/>
                  </a:moveTo>
                  <a:lnTo>
                    <a:pt x="0" y="179"/>
                  </a:lnTo>
                  <a:lnTo>
                    <a:pt x="224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6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6351679" y="1062833"/>
              <a:ext cx="27032" cy="30260"/>
            </a:xfrm>
            <a:custGeom>
              <a:rect b="b" l="l" r="r" t="t"/>
              <a:pathLst>
                <a:path extrusionOk="0" h="853" w="762">
                  <a:moveTo>
                    <a:pt x="403" y="1"/>
                  </a:moveTo>
                  <a:lnTo>
                    <a:pt x="90" y="180"/>
                  </a:lnTo>
                  <a:lnTo>
                    <a:pt x="0" y="628"/>
                  </a:lnTo>
                  <a:lnTo>
                    <a:pt x="448" y="852"/>
                  </a:lnTo>
                  <a:lnTo>
                    <a:pt x="762" y="673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6030563" y="889576"/>
              <a:ext cx="337048" cy="346555"/>
            </a:xfrm>
            <a:custGeom>
              <a:rect b="b" l="l" r="r" t="t"/>
              <a:pathLst>
                <a:path extrusionOk="0" h="9769" w="9501">
                  <a:moveTo>
                    <a:pt x="359" y="0"/>
                  </a:moveTo>
                  <a:lnTo>
                    <a:pt x="1" y="225"/>
                  </a:lnTo>
                  <a:lnTo>
                    <a:pt x="1" y="4078"/>
                  </a:lnTo>
                  <a:lnTo>
                    <a:pt x="359" y="4705"/>
                  </a:lnTo>
                  <a:lnTo>
                    <a:pt x="9142" y="9769"/>
                  </a:lnTo>
                  <a:lnTo>
                    <a:pt x="9500" y="9545"/>
                  </a:lnTo>
                  <a:lnTo>
                    <a:pt x="9500" y="5736"/>
                  </a:lnTo>
                  <a:lnTo>
                    <a:pt x="9142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7168730" y="2495081"/>
              <a:ext cx="581825" cy="494380"/>
            </a:xfrm>
            <a:custGeom>
              <a:rect b="b" l="l" r="r" t="t"/>
              <a:pathLst>
                <a:path extrusionOk="0" h="13936" w="16401">
                  <a:moveTo>
                    <a:pt x="16400" y="0"/>
                  </a:moveTo>
                  <a:lnTo>
                    <a:pt x="0" y="7662"/>
                  </a:lnTo>
                  <a:lnTo>
                    <a:pt x="135" y="12771"/>
                  </a:lnTo>
                  <a:lnTo>
                    <a:pt x="1344" y="13936"/>
                  </a:lnTo>
                  <a:lnTo>
                    <a:pt x="16400" y="5243"/>
                  </a:lnTo>
                  <a:lnTo>
                    <a:pt x="16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5"/>
            <p:cNvSpPr/>
            <p:nvPr/>
          </p:nvSpPr>
          <p:spPr>
            <a:xfrm>
              <a:off x="7062199" y="2297949"/>
              <a:ext cx="688357" cy="505554"/>
            </a:xfrm>
            <a:custGeom>
              <a:rect b="b" l="l" r="r" t="t"/>
              <a:pathLst>
                <a:path extrusionOk="0" h="14251" w="19404">
                  <a:moveTo>
                    <a:pt x="16222" y="1"/>
                  </a:moveTo>
                  <a:lnTo>
                    <a:pt x="1973" y="7036"/>
                  </a:lnTo>
                  <a:lnTo>
                    <a:pt x="1" y="8694"/>
                  </a:lnTo>
                  <a:lnTo>
                    <a:pt x="4347" y="14250"/>
                  </a:lnTo>
                  <a:lnTo>
                    <a:pt x="19403" y="5557"/>
                  </a:lnTo>
                  <a:lnTo>
                    <a:pt x="162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5"/>
            <p:cNvSpPr/>
            <p:nvPr/>
          </p:nvSpPr>
          <p:spPr>
            <a:xfrm>
              <a:off x="7179833" y="2533216"/>
              <a:ext cx="168542" cy="131967"/>
            </a:xfrm>
            <a:custGeom>
              <a:rect b="b" l="l" r="r" t="t"/>
              <a:pathLst>
                <a:path extrusionOk="0" h="3720" w="4751">
                  <a:moveTo>
                    <a:pt x="3899" y="0"/>
                  </a:moveTo>
                  <a:lnTo>
                    <a:pt x="1" y="2286"/>
                  </a:lnTo>
                  <a:lnTo>
                    <a:pt x="852" y="3720"/>
                  </a:lnTo>
                  <a:lnTo>
                    <a:pt x="4751" y="1434"/>
                  </a:lnTo>
                  <a:lnTo>
                    <a:pt x="38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5"/>
            <p:cNvSpPr/>
            <p:nvPr/>
          </p:nvSpPr>
          <p:spPr>
            <a:xfrm>
              <a:off x="7227547" y="2647657"/>
              <a:ext cx="103339" cy="79535"/>
            </a:xfrm>
            <a:custGeom>
              <a:rect b="b" l="l" r="r" t="t"/>
              <a:pathLst>
                <a:path extrusionOk="0" h="2242" w="2913">
                  <a:moveTo>
                    <a:pt x="2420" y="1"/>
                  </a:moveTo>
                  <a:lnTo>
                    <a:pt x="0" y="1390"/>
                  </a:lnTo>
                  <a:lnTo>
                    <a:pt x="538" y="2241"/>
                  </a:lnTo>
                  <a:lnTo>
                    <a:pt x="2913" y="852"/>
                  </a:lnTo>
                  <a:lnTo>
                    <a:pt x="24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5"/>
            <p:cNvSpPr/>
            <p:nvPr/>
          </p:nvSpPr>
          <p:spPr>
            <a:xfrm>
              <a:off x="6943005" y="2204154"/>
              <a:ext cx="694671" cy="402216"/>
            </a:xfrm>
            <a:custGeom>
              <a:rect b="b" l="l" r="r" t="t"/>
              <a:pathLst>
                <a:path extrusionOk="0" h="11338" w="19582">
                  <a:moveTo>
                    <a:pt x="15056" y="1"/>
                  </a:moveTo>
                  <a:lnTo>
                    <a:pt x="0" y="8694"/>
                  </a:lnTo>
                  <a:lnTo>
                    <a:pt x="717" y="11248"/>
                  </a:lnTo>
                  <a:lnTo>
                    <a:pt x="4526" y="11338"/>
                  </a:lnTo>
                  <a:lnTo>
                    <a:pt x="19582" y="2645"/>
                  </a:lnTo>
                  <a:lnTo>
                    <a:pt x="150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5"/>
            <p:cNvSpPr/>
            <p:nvPr/>
          </p:nvSpPr>
          <p:spPr>
            <a:xfrm>
              <a:off x="6828528" y="2512534"/>
              <a:ext cx="387919" cy="542093"/>
            </a:xfrm>
            <a:custGeom>
              <a:rect b="b" l="l" r="r" t="t"/>
              <a:pathLst>
                <a:path extrusionOk="0" h="15281" w="10935">
                  <a:moveTo>
                    <a:pt x="3227" y="1"/>
                  </a:moveTo>
                  <a:lnTo>
                    <a:pt x="1" y="1883"/>
                  </a:lnTo>
                  <a:lnTo>
                    <a:pt x="1" y="7081"/>
                  </a:lnTo>
                  <a:lnTo>
                    <a:pt x="3227" y="12637"/>
                  </a:lnTo>
                  <a:lnTo>
                    <a:pt x="7753" y="15281"/>
                  </a:lnTo>
                  <a:lnTo>
                    <a:pt x="10934" y="13444"/>
                  </a:lnTo>
                  <a:lnTo>
                    <a:pt x="10934" y="8201"/>
                  </a:lnTo>
                  <a:lnTo>
                    <a:pt x="7753" y="2645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5"/>
            <p:cNvSpPr/>
            <p:nvPr/>
          </p:nvSpPr>
          <p:spPr>
            <a:xfrm>
              <a:off x="8523043" y="4230884"/>
              <a:ext cx="22314" cy="143106"/>
            </a:xfrm>
            <a:custGeom>
              <a:rect b="b" l="l" r="r" t="t"/>
              <a:pathLst>
                <a:path extrusionOk="0" h="4034" w="629">
                  <a:moveTo>
                    <a:pt x="628" y="1"/>
                  </a:moveTo>
                  <a:lnTo>
                    <a:pt x="1" y="46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5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5"/>
            <p:cNvSpPr/>
            <p:nvPr/>
          </p:nvSpPr>
          <p:spPr>
            <a:xfrm>
              <a:off x="8208313" y="4029034"/>
              <a:ext cx="322716" cy="200327"/>
            </a:xfrm>
            <a:custGeom>
              <a:rect b="b" l="l" r="r" t="t"/>
              <a:pathLst>
                <a:path extrusionOk="0" h="5647" w="9097">
                  <a:moveTo>
                    <a:pt x="314" y="0"/>
                  </a:moveTo>
                  <a:lnTo>
                    <a:pt x="1" y="179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377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5"/>
            <p:cNvSpPr/>
            <p:nvPr/>
          </p:nvSpPr>
          <p:spPr>
            <a:xfrm>
              <a:off x="8516693" y="4208641"/>
              <a:ext cx="28664" cy="28664"/>
            </a:xfrm>
            <a:custGeom>
              <a:rect b="b" l="l" r="r" t="t"/>
              <a:pathLst>
                <a:path extrusionOk="0" h="808" w="808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07"/>
                  </a:lnTo>
                  <a:lnTo>
                    <a:pt x="807" y="62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5"/>
            <p:cNvSpPr/>
            <p:nvPr/>
          </p:nvSpPr>
          <p:spPr>
            <a:xfrm>
              <a:off x="8195613" y="4035384"/>
              <a:ext cx="338609" cy="346555"/>
            </a:xfrm>
            <a:custGeom>
              <a:rect b="b" l="l" r="r" t="t"/>
              <a:pathLst>
                <a:path extrusionOk="0" h="9769" w="9545">
                  <a:moveTo>
                    <a:pt x="359" y="0"/>
                  </a:moveTo>
                  <a:lnTo>
                    <a:pt x="0" y="180"/>
                  </a:lnTo>
                  <a:lnTo>
                    <a:pt x="0" y="4033"/>
                  </a:lnTo>
                  <a:lnTo>
                    <a:pt x="359" y="4705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691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8523043" y="4054469"/>
              <a:ext cx="22314" cy="143071"/>
            </a:xfrm>
            <a:custGeom>
              <a:rect b="b" l="l" r="r" t="t"/>
              <a:pathLst>
                <a:path extrusionOk="0" h="4033" w="629">
                  <a:moveTo>
                    <a:pt x="1" y="0"/>
                  </a:moveTo>
                  <a:lnTo>
                    <a:pt x="90" y="3854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8208313" y="3850987"/>
              <a:ext cx="322716" cy="200327"/>
            </a:xfrm>
            <a:custGeom>
              <a:rect b="b" l="l" r="r" t="t"/>
              <a:pathLst>
                <a:path extrusionOk="0" h="5647" w="9097">
                  <a:moveTo>
                    <a:pt x="314" y="0"/>
                  </a:moveTo>
                  <a:lnTo>
                    <a:pt x="1" y="180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8516693" y="4030595"/>
              <a:ext cx="28664" cy="30260"/>
            </a:xfrm>
            <a:custGeom>
              <a:rect b="b" l="l" r="r" t="t"/>
              <a:pathLst>
                <a:path extrusionOk="0" h="853" w="808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8195613" y="3857337"/>
              <a:ext cx="338609" cy="346591"/>
            </a:xfrm>
            <a:custGeom>
              <a:rect b="b" l="l" r="r" t="t"/>
              <a:pathLst>
                <a:path extrusionOk="0" h="9770" w="9545">
                  <a:moveTo>
                    <a:pt x="359" y="1"/>
                  </a:moveTo>
                  <a:lnTo>
                    <a:pt x="0" y="225"/>
                  </a:lnTo>
                  <a:lnTo>
                    <a:pt x="0" y="4078"/>
                  </a:lnTo>
                  <a:lnTo>
                    <a:pt x="359" y="4706"/>
                  </a:lnTo>
                  <a:lnTo>
                    <a:pt x="9141" y="9769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5"/>
            <p:cNvSpPr/>
            <p:nvPr/>
          </p:nvSpPr>
          <p:spPr>
            <a:xfrm>
              <a:off x="8523043" y="3876422"/>
              <a:ext cx="22314" cy="143106"/>
            </a:xfrm>
            <a:custGeom>
              <a:rect b="b" l="l" r="r" t="t"/>
              <a:pathLst>
                <a:path extrusionOk="0" h="4034" w="629">
                  <a:moveTo>
                    <a:pt x="628" y="0"/>
                  </a:moveTo>
                  <a:lnTo>
                    <a:pt x="1" y="45"/>
                  </a:lnTo>
                  <a:lnTo>
                    <a:pt x="90" y="3899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5"/>
            <p:cNvSpPr/>
            <p:nvPr/>
          </p:nvSpPr>
          <p:spPr>
            <a:xfrm>
              <a:off x="8208313" y="3672941"/>
              <a:ext cx="322716" cy="201924"/>
            </a:xfrm>
            <a:custGeom>
              <a:rect b="b" l="l" r="r" t="t"/>
              <a:pathLst>
                <a:path extrusionOk="0" h="5692" w="9097">
                  <a:moveTo>
                    <a:pt x="314" y="1"/>
                  </a:moveTo>
                  <a:lnTo>
                    <a:pt x="1" y="180"/>
                  </a:lnTo>
                  <a:lnTo>
                    <a:pt x="225" y="583"/>
                  </a:lnTo>
                  <a:lnTo>
                    <a:pt x="8828" y="5692"/>
                  </a:lnTo>
                  <a:lnTo>
                    <a:pt x="8962" y="5423"/>
                  </a:lnTo>
                  <a:lnTo>
                    <a:pt x="9097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5"/>
            <p:cNvSpPr/>
            <p:nvPr/>
          </p:nvSpPr>
          <p:spPr>
            <a:xfrm>
              <a:off x="8516693" y="3852584"/>
              <a:ext cx="28664" cy="30225"/>
            </a:xfrm>
            <a:custGeom>
              <a:rect b="b" l="l" r="r" t="t"/>
              <a:pathLst>
                <a:path extrusionOk="0" h="852" w="808">
                  <a:moveTo>
                    <a:pt x="404" y="0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2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5"/>
            <p:cNvSpPr/>
            <p:nvPr/>
          </p:nvSpPr>
          <p:spPr>
            <a:xfrm>
              <a:off x="8195613" y="3679326"/>
              <a:ext cx="338609" cy="348152"/>
            </a:xfrm>
            <a:custGeom>
              <a:rect b="b" l="l" r="r" t="t"/>
              <a:pathLst>
                <a:path extrusionOk="0" h="9814" w="9545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3"/>
                  </a:lnTo>
                  <a:lnTo>
                    <a:pt x="9545" y="9589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5"/>
            <p:cNvSpPr/>
            <p:nvPr/>
          </p:nvSpPr>
          <p:spPr>
            <a:xfrm>
              <a:off x="8523043" y="3698376"/>
              <a:ext cx="22314" cy="143106"/>
            </a:xfrm>
            <a:custGeom>
              <a:rect b="b" l="l" r="r" t="t"/>
              <a:pathLst>
                <a:path extrusionOk="0" h="4034" w="629">
                  <a:moveTo>
                    <a:pt x="628" y="1"/>
                  </a:moveTo>
                  <a:lnTo>
                    <a:pt x="1" y="46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5"/>
            <p:cNvSpPr/>
            <p:nvPr/>
          </p:nvSpPr>
          <p:spPr>
            <a:xfrm>
              <a:off x="8208313" y="3494930"/>
              <a:ext cx="322716" cy="201888"/>
            </a:xfrm>
            <a:custGeom>
              <a:rect b="b" l="l" r="r" t="t"/>
              <a:pathLst>
                <a:path extrusionOk="0" h="5691" w="9097">
                  <a:moveTo>
                    <a:pt x="314" y="0"/>
                  </a:moveTo>
                  <a:lnTo>
                    <a:pt x="1" y="179"/>
                  </a:lnTo>
                  <a:lnTo>
                    <a:pt x="225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5"/>
            <p:cNvSpPr/>
            <p:nvPr/>
          </p:nvSpPr>
          <p:spPr>
            <a:xfrm>
              <a:off x="8516693" y="3674537"/>
              <a:ext cx="28664" cy="30225"/>
            </a:xfrm>
            <a:custGeom>
              <a:rect b="b" l="l" r="r" t="t"/>
              <a:pathLst>
                <a:path extrusionOk="0" h="852" w="808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5"/>
            <p:cNvSpPr/>
            <p:nvPr/>
          </p:nvSpPr>
          <p:spPr>
            <a:xfrm>
              <a:off x="8195613" y="3501280"/>
              <a:ext cx="338609" cy="348152"/>
            </a:xfrm>
            <a:custGeom>
              <a:rect b="b" l="l" r="r" t="t"/>
              <a:pathLst>
                <a:path extrusionOk="0" h="9814" w="9545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4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5"/>
            <p:cNvSpPr/>
            <p:nvPr/>
          </p:nvSpPr>
          <p:spPr>
            <a:xfrm>
              <a:off x="8523043" y="3521926"/>
              <a:ext cx="22314" cy="141510"/>
            </a:xfrm>
            <a:custGeom>
              <a:rect b="b" l="l" r="r" t="t"/>
              <a:pathLst>
                <a:path extrusionOk="0" h="3989" w="629">
                  <a:moveTo>
                    <a:pt x="1" y="1"/>
                  </a:moveTo>
                  <a:lnTo>
                    <a:pt x="90" y="3855"/>
                  </a:lnTo>
                  <a:lnTo>
                    <a:pt x="315" y="3989"/>
                  </a:lnTo>
                  <a:lnTo>
                    <a:pt x="628" y="381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5"/>
            <p:cNvSpPr/>
            <p:nvPr/>
          </p:nvSpPr>
          <p:spPr>
            <a:xfrm>
              <a:off x="8208313" y="3318479"/>
              <a:ext cx="322716" cy="200327"/>
            </a:xfrm>
            <a:custGeom>
              <a:rect b="b" l="l" r="r" t="t"/>
              <a:pathLst>
                <a:path extrusionOk="0" h="5647" w="9097">
                  <a:moveTo>
                    <a:pt x="314" y="0"/>
                  </a:moveTo>
                  <a:lnTo>
                    <a:pt x="1" y="180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5"/>
            <p:cNvSpPr/>
            <p:nvPr/>
          </p:nvSpPr>
          <p:spPr>
            <a:xfrm>
              <a:off x="8516693" y="3498087"/>
              <a:ext cx="28664" cy="28664"/>
            </a:xfrm>
            <a:custGeom>
              <a:rect b="b" l="l" r="r" t="t"/>
              <a:pathLst>
                <a:path extrusionOk="0" h="808" w="808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07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5"/>
            <p:cNvSpPr/>
            <p:nvPr/>
          </p:nvSpPr>
          <p:spPr>
            <a:xfrm>
              <a:off x="8195613" y="3324829"/>
              <a:ext cx="338609" cy="346555"/>
            </a:xfrm>
            <a:custGeom>
              <a:rect b="b" l="l" r="r" t="t"/>
              <a:pathLst>
                <a:path extrusionOk="0" h="9769" w="9545">
                  <a:moveTo>
                    <a:pt x="359" y="1"/>
                  </a:moveTo>
                  <a:lnTo>
                    <a:pt x="0" y="225"/>
                  </a:lnTo>
                  <a:lnTo>
                    <a:pt x="0" y="4033"/>
                  </a:lnTo>
                  <a:lnTo>
                    <a:pt x="359" y="4706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691"/>
                  </a:lnTo>
                  <a:lnTo>
                    <a:pt x="9141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5"/>
            <p:cNvSpPr/>
            <p:nvPr/>
          </p:nvSpPr>
          <p:spPr>
            <a:xfrm>
              <a:off x="8267129" y="3270802"/>
              <a:ext cx="222570" cy="209835"/>
            </a:xfrm>
            <a:custGeom>
              <a:rect b="b" l="l" r="r" t="t"/>
              <a:pathLst>
                <a:path extrusionOk="0" h="5915" w="6274">
                  <a:moveTo>
                    <a:pt x="2824" y="0"/>
                  </a:moveTo>
                  <a:lnTo>
                    <a:pt x="2510" y="179"/>
                  </a:lnTo>
                  <a:lnTo>
                    <a:pt x="2734" y="1255"/>
                  </a:lnTo>
                  <a:lnTo>
                    <a:pt x="1210" y="403"/>
                  </a:lnTo>
                  <a:lnTo>
                    <a:pt x="897" y="583"/>
                  </a:lnTo>
                  <a:lnTo>
                    <a:pt x="762" y="1210"/>
                  </a:lnTo>
                  <a:lnTo>
                    <a:pt x="1" y="2465"/>
                  </a:lnTo>
                  <a:lnTo>
                    <a:pt x="314" y="2285"/>
                  </a:lnTo>
                  <a:lnTo>
                    <a:pt x="1345" y="1031"/>
                  </a:lnTo>
                  <a:lnTo>
                    <a:pt x="4526" y="2913"/>
                  </a:lnTo>
                  <a:lnTo>
                    <a:pt x="5557" y="5422"/>
                  </a:lnTo>
                  <a:lnTo>
                    <a:pt x="5960" y="5915"/>
                  </a:lnTo>
                  <a:lnTo>
                    <a:pt x="6274" y="5736"/>
                  </a:lnTo>
                  <a:lnTo>
                    <a:pt x="4930" y="2554"/>
                  </a:lnTo>
                  <a:lnTo>
                    <a:pt x="3272" y="1613"/>
                  </a:lnTo>
                  <a:lnTo>
                    <a:pt x="3272" y="269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5"/>
            <p:cNvSpPr/>
            <p:nvPr/>
          </p:nvSpPr>
          <p:spPr>
            <a:xfrm>
              <a:off x="8249640" y="3277152"/>
              <a:ext cx="228956" cy="203485"/>
            </a:xfrm>
            <a:custGeom>
              <a:rect b="b" l="l" r="r" t="t"/>
              <a:pathLst>
                <a:path extrusionOk="0" h="5736" w="6454">
                  <a:moveTo>
                    <a:pt x="3003" y="0"/>
                  </a:moveTo>
                  <a:lnTo>
                    <a:pt x="3003" y="1345"/>
                  </a:lnTo>
                  <a:lnTo>
                    <a:pt x="1390" y="404"/>
                  </a:lnTo>
                  <a:lnTo>
                    <a:pt x="1" y="2017"/>
                  </a:lnTo>
                  <a:lnTo>
                    <a:pt x="494" y="2286"/>
                  </a:lnTo>
                  <a:lnTo>
                    <a:pt x="1524" y="986"/>
                  </a:lnTo>
                  <a:lnTo>
                    <a:pt x="4930" y="2958"/>
                  </a:lnTo>
                  <a:lnTo>
                    <a:pt x="6005" y="5467"/>
                  </a:lnTo>
                  <a:lnTo>
                    <a:pt x="6453" y="5736"/>
                  </a:lnTo>
                  <a:lnTo>
                    <a:pt x="6453" y="5736"/>
                  </a:lnTo>
                  <a:lnTo>
                    <a:pt x="5109" y="2554"/>
                  </a:lnTo>
                  <a:lnTo>
                    <a:pt x="3451" y="1613"/>
                  </a:lnTo>
                  <a:lnTo>
                    <a:pt x="3451" y="269"/>
                  </a:lnTo>
                  <a:lnTo>
                    <a:pt x="30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5"/>
            <p:cNvSpPr/>
            <p:nvPr/>
          </p:nvSpPr>
          <p:spPr>
            <a:xfrm>
              <a:off x="8810778" y="3488544"/>
              <a:ext cx="111321" cy="108128"/>
            </a:xfrm>
            <a:custGeom>
              <a:rect b="b" l="l" r="r" t="t"/>
              <a:pathLst>
                <a:path extrusionOk="0" h="3048" w="3138">
                  <a:moveTo>
                    <a:pt x="3137" y="1"/>
                  </a:moveTo>
                  <a:lnTo>
                    <a:pt x="0" y="1659"/>
                  </a:lnTo>
                  <a:lnTo>
                    <a:pt x="135" y="3048"/>
                  </a:lnTo>
                  <a:lnTo>
                    <a:pt x="3137" y="1345"/>
                  </a:lnTo>
                  <a:lnTo>
                    <a:pt x="313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5"/>
            <p:cNvSpPr/>
            <p:nvPr/>
          </p:nvSpPr>
          <p:spPr>
            <a:xfrm>
              <a:off x="7430993" y="2688984"/>
              <a:ext cx="1491121" cy="860020"/>
            </a:xfrm>
            <a:custGeom>
              <a:rect b="b" l="l" r="r" t="t"/>
              <a:pathLst>
                <a:path extrusionOk="0" h="24243" w="42033">
                  <a:moveTo>
                    <a:pt x="3003" y="1"/>
                  </a:moveTo>
                  <a:lnTo>
                    <a:pt x="1" y="1704"/>
                  </a:lnTo>
                  <a:lnTo>
                    <a:pt x="39030" y="24243"/>
                  </a:lnTo>
                  <a:lnTo>
                    <a:pt x="42032" y="22540"/>
                  </a:lnTo>
                  <a:lnTo>
                    <a:pt x="30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5"/>
            <p:cNvSpPr/>
            <p:nvPr/>
          </p:nvSpPr>
          <p:spPr>
            <a:xfrm>
              <a:off x="7430993" y="2749398"/>
              <a:ext cx="1384589" cy="847285"/>
            </a:xfrm>
            <a:custGeom>
              <a:rect b="b" l="l" r="r" t="t"/>
              <a:pathLst>
                <a:path extrusionOk="0" h="23884" w="39030">
                  <a:moveTo>
                    <a:pt x="1" y="1"/>
                  </a:moveTo>
                  <a:lnTo>
                    <a:pt x="1" y="1345"/>
                  </a:lnTo>
                  <a:lnTo>
                    <a:pt x="39030" y="23884"/>
                  </a:lnTo>
                  <a:lnTo>
                    <a:pt x="39030" y="225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5"/>
            <p:cNvSpPr/>
            <p:nvPr/>
          </p:nvSpPr>
          <p:spPr>
            <a:xfrm>
              <a:off x="8249640" y="3029149"/>
              <a:ext cx="240059" cy="209870"/>
            </a:xfrm>
            <a:custGeom>
              <a:rect b="b" l="l" r="r" t="t"/>
              <a:pathLst>
                <a:path extrusionOk="0" h="5916" w="6767">
                  <a:moveTo>
                    <a:pt x="314" y="1"/>
                  </a:moveTo>
                  <a:lnTo>
                    <a:pt x="1" y="180"/>
                  </a:lnTo>
                  <a:lnTo>
                    <a:pt x="449" y="763"/>
                  </a:lnTo>
                  <a:lnTo>
                    <a:pt x="1390" y="3048"/>
                  </a:lnTo>
                  <a:lnTo>
                    <a:pt x="3137" y="4034"/>
                  </a:lnTo>
                  <a:lnTo>
                    <a:pt x="3137" y="5378"/>
                  </a:lnTo>
                  <a:lnTo>
                    <a:pt x="3451" y="5916"/>
                  </a:lnTo>
                  <a:lnTo>
                    <a:pt x="3765" y="5737"/>
                  </a:lnTo>
                  <a:lnTo>
                    <a:pt x="3765" y="4392"/>
                  </a:lnTo>
                  <a:lnTo>
                    <a:pt x="5019" y="5109"/>
                  </a:lnTo>
                  <a:lnTo>
                    <a:pt x="5109" y="5513"/>
                  </a:lnTo>
                  <a:lnTo>
                    <a:pt x="5423" y="5333"/>
                  </a:lnTo>
                  <a:lnTo>
                    <a:pt x="6767" y="3720"/>
                  </a:lnTo>
                  <a:lnTo>
                    <a:pt x="6319" y="3451"/>
                  </a:lnTo>
                  <a:lnTo>
                    <a:pt x="5243" y="4706"/>
                  </a:lnTo>
                  <a:lnTo>
                    <a:pt x="1838" y="2734"/>
                  </a:lnTo>
                  <a:lnTo>
                    <a:pt x="807" y="270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8249640" y="3035535"/>
              <a:ext cx="228956" cy="203485"/>
            </a:xfrm>
            <a:custGeom>
              <a:rect b="b" l="l" r="r" t="t"/>
              <a:pathLst>
                <a:path extrusionOk="0" h="5736" w="6454">
                  <a:moveTo>
                    <a:pt x="1" y="0"/>
                  </a:moveTo>
                  <a:lnTo>
                    <a:pt x="1390" y="3182"/>
                  </a:lnTo>
                  <a:lnTo>
                    <a:pt x="3003" y="4123"/>
                  </a:lnTo>
                  <a:lnTo>
                    <a:pt x="3003" y="5467"/>
                  </a:lnTo>
                  <a:lnTo>
                    <a:pt x="3451" y="5736"/>
                  </a:lnTo>
                  <a:lnTo>
                    <a:pt x="3451" y="4392"/>
                  </a:lnTo>
                  <a:lnTo>
                    <a:pt x="5109" y="5333"/>
                  </a:lnTo>
                  <a:lnTo>
                    <a:pt x="6453" y="3719"/>
                  </a:lnTo>
                  <a:lnTo>
                    <a:pt x="6005" y="3451"/>
                  </a:lnTo>
                  <a:lnTo>
                    <a:pt x="4930" y="4705"/>
                  </a:lnTo>
                  <a:lnTo>
                    <a:pt x="1524" y="2734"/>
                  </a:lnTo>
                  <a:lnTo>
                    <a:pt x="494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8523043" y="3040288"/>
              <a:ext cx="22314" cy="143106"/>
            </a:xfrm>
            <a:custGeom>
              <a:rect b="b" l="l" r="r" t="t"/>
              <a:pathLst>
                <a:path extrusionOk="0" h="4034" w="629">
                  <a:moveTo>
                    <a:pt x="628" y="1"/>
                  </a:moveTo>
                  <a:lnTo>
                    <a:pt x="1" y="45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8208313" y="2836842"/>
              <a:ext cx="322716" cy="201888"/>
            </a:xfrm>
            <a:custGeom>
              <a:rect b="b" l="l" r="r" t="t"/>
              <a:pathLst>
                <a:path extrusionOk="0" h="5691" w="9097">
                  <a:moveTo>
                    <a:pt x="314" y="0"/>
                  </a:moveTo>
                  <a:lnTo>
                    <a:pt x="1" y="179"/>
                  </a:lnTo>
                  <a:lnTo>
                    <a:pt x="225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10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8516693" y="3018046"/>
              <a:ext cx="28664" cy="28628"/>
            </a:xfrm>
            <a:custGeom>
              <a:rect b="b" l="l" r="r" t="t"/>
              <a:pathLst>
                <a:path extrusionOk="0" h="807" w="808">
                  <a:moveTo>
                    <a:pt x="404" y="0"/>
                  </a:moveTo>
                  <a:lnTo>
                    <a:pt x="90" y="135"/>
                  </a:lnTo>
                  <a:lnTo>
                    <a:pt x="1" y="583"/>
                  </a:lnTo>
                  <a:lnTo>
                    <a:pt x="494" y="807"/>
                  </a:lnTo>
                  <a:lnTo>
                    <a:pt x="807" y="6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8195613" y="2843192"/>
              <a:ext cx="338609" cy="348152"/>
            </a:xfrm>
            <a:custGeom>
              <a:rect b="b" l="l" r="r" t="t"/>
              <a:pathLst>
                <a:path extrusionOk="0" h="9814" w="9545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4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8523043" y="2863838"/>
              <a:ext cx="22314" cy="141510"/>
            </a:xfrm>
            <a:custGeom>
              <a:rect b="b" l="l" r="r" t="t"/>
              <a:pathLst>
                <a:path extrusionOk="0" h="3989" w="629">
                  <a:moveTo>
                    <a:pt x="1" y="1"/>
                  </a:moveTo>
                  <a:lnTo>
                    <a:pt x="90" y="3854"/>
                  </a:lnTo>
                  <a:lnTo>
                    <a:pt x="315" y="3989"/>
                  </a:lnTo>
                  <a:lnTo>
                    <a:pt x="628" y="3810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8208313" y="2660392"/>
              <a:ext cx="322716" cy="200327"/>
            </a:xfrm>
            <a:custGeom>
              <a:rect b="b" l="l" r="r" t="t"/>
              <a:pathLst>
                <a:path extrusionOk="0" h="5647" w="9097">
                  <a:moveTo>
                    <a:pt x="314" y="0"/>
                  </a:moveTo>
                  <a:lnTo>
                    <a:pt x="1" y="179"/>
                  </a:lnTo>
                  <a:lnTo>
                    <a:pt x="225" y="538"/>
                  </a:lnTo>
                  <a:lnTo>
                    <a:pt x="8828" y="5646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8516693" y="2839999"/>
              <a:ext cx="28664" cy="30260"/>
            </a:xfrm>
            <a:custGeom>
              <a:rect b="b" l="l" r="r" t="t"/>
              <a:pathLst>
                <a:path extrusionOk="0" h="853" w="808">
                  <a:moveTo>
                    <a:pt x="404" y="1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3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8195613" y="2666742"/>
              <a:ext cx="338609" cy="346555"/>
            </a:xfrm>
            <a:custGeom>
              <a:rect b="b" l="l" r="r" t="t"/>
              <a:pathLst>
                <a:path extrusionOk="0" h="9769" w="9545">
                  <a:moveTo>
                    <a:pt x="359" y="0"/>
                  </a:moveTo>
                  <a:lnTo>
                    <a:pt x="0" y="224"/>
                  </a:lnTo>
                  <a:lnTo>
                    <a:pt x="0" y="4033"/>
                  </a:lnTo>
                  <a:lnTo>
                    <a:pt x="359" y="4705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8523043" y="2685827"/>
              <a:ext cx="22314" cy="143071"/>
            </a:xfrm>
            <a:custGeom>
              <a:rect b="b" l="l" r="r" t="t"/>
              <a:pathLst>
                <a:path extrusionOk="0" h="4033" w="629">
                  <a:moveTo>
                    <a:pt x="628" y="0"/>
                  </a:moveTo>
                  <a:lnTo>
                    <a:pt x="1" y="45"/>
                  </a:lnTo>
                  <a:lnTo>
                    <a:pt x="90" y="3854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8208313" y="2482345"/>
              <a:ext cx="322716" cy="201924"/>
            </a:xfrm>
            <a:custGeom>
              <a:rect b="b" l="l" r="r" t="t"/>
              <a:pathLst>
                <a:path extrusionOk="0" h="5692" w="9097">
                  <a:moveTo>
                    <a:pt x="314" y="1"/>
                  </a:moveTo>
                  <a:lnTo>
                    <a:pt x="1" y="180"/>
                  </a:lnTo>
                  <a:lnTo>
                    <a:pt x="225" y="538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8516693" y="2661988"/>
              <a:ext cx="28664" cy="30225"/>
            </a:xfrm>
            <a:custGeom>
              <a:rect b="b" l="l" r="r" t="t"/>
              <a:pathLst>
                <a:path extrusionOk="0" h="852" w="808">
                  <a:moveTo>
                    <a:pt x="404" y="0"/>
                  </a:moveTo>
                  <a:lnTo>
                    <a:pt x="90" y="179"/>
                  </a:lnTo>
                  <a:lnTo>
                    <a:pt x="1" y="627"/>
                  </a:lnTo>
                  <a:lnTo>
                    <a:pt x="494" y="851"/>
                  </a:lnTo>
                  <a:lnTo>
                    <a:pt x="807" y="672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8195613" y="2488695"/>
              <a:ext cx="338609" cy="348187"/>
            </a:xfrm>
            <a:custGeom>
              <a:rect b="b" l="l" r="r" t="t"/>
              <a:pathLst>
                <a:path extrusionOk="0" h="9815" w="9545">
                  <a:moveTo>
                    <a:pt x="359" y="1"/>
                  </a:moveTo>
                  <a:lnTo>
                    <a:pt x="0" y="225"/>
                  </a:lnTo>
                  <a:lnTo>
                    <a:pt x="0" y="4078"/>
                  </a:lnTo>
                  <a:lnTo>
                    <a:pt x="359" y="4751"/>
                  </a:lnTo>
                  <a:lnTo>
                    <a:pt x="9141" y="9814"/>
                  </a:lnTo>
                  <a:lnTo>
                    <a:pt x="9545" y="9590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8523043" y="2507781"/>
              <a:ext cx="22314" cy="143106"/>
            </a:xfrm>
            <a:custGeom>
              <a:rect b="b" l="l" r="r" t="t"/>
              <a:pathLst>
                <a:path extrusionOk="0" h="4034" w="629">
                  <a:moveTo>
                    <a:pt x="628" y="0"/>
                  </a:moveTo>
                  <a:lnTo>
                    <a:pt x="1" y="45"/>
                  </a:lnTo>
                  <a:lnTo>
                    <a:pt x="90" y="3899"/>
                  </a:lnTo>
                  <a:lnTo>
                    <a:pt x="315" y="4033"/>
                  </a:lnTo>
                  <a:lnTo>
                    <a:pt x="628" y="3854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8208313" y="2304299"/>
              <a:ext cx="322716" cy="201924"/>
            </a:xfrm>
            <a:custGeom>
              <a:rect b="b" l="l" r="r" t="t"/>
              <a:pathLst>
                <a:path extrusionOk="0" h="5692" w="9097">
                  <a:moveTo>
                    <a:pt x="314" y="1"/>
                  </a:moveTo>
                  <a:lnTo>
                    <a:pt x="1" y="180"/>
                  </a:lnTo>
                  <a:lnTo>
                    <a:pt x="225" y="583"/>
                  </a:lnTo>
                  <a:lnTo>
                    <a:pt x="8828" y="5692"/>
                  </a:lnTo>
                  <a:lnTo>
                    <a:pt x="8962" y="5423"/>
                  </a:lnTo>
                  <a:lnTo>
                    <a:pt x="9097" y="506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8516693" y="2483942"/>
              <a:ext cx="28664" cy="30225"/>
            </a:xfrm>
            <a:custGeom>
              <a:rect b="b" l="l" r="r" t="t"/>
              <a:pathLst>
                <a:path extrusionOk="0" h="852" w="808">
                  <a:moveTo>
                    <a:pt x="404" y="0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52"/>
                  </a:lnTo>
                  <a:lnTo>
                    <a:pt x="807" y="672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8195613" y="2310684"/>
              <a:ext cx="338609" cy="348152"/>
            </a:xfrm>
            <a:custGeom>
              <a:rect b="b" l="l" r="r" t="t"/>
              <a:pathLst>
                <a:path extrusionOk="0" h="9814" w="9545">
                  <a:moveTo>
                    <a:pt x="359" y="0"/>
                  </a:moveTo>
                  <a:lnTo>
                    <a:pt x="0" y="224"/>
                  </a:lnTo>
                  <a:lnTo>
                    <a:pt x="0" y="4078"/>
                  </a:lnTo>
                  <a:lnTo>
                    <a:pt x="359" y="4750"/>
                  </a:lnTo>
                  <a:lnTo>
                    <a:pt x="9141" y="9813"/>
                  </a:lnTo>
                  <a:lnTo>
                    <a:pt x="9545" y="9589"/>
                  </a:lnTo>
                  <a:lnTo>
                    <a:pt x="9545" y="5736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8523043" y="2329734"/>
              <a:ext cx="22314" cy="143106"/>
            </a:xfrm>
            <a:custGeom>
              <a:rect b="b" l="l" r="r" t="t"/>
              <a:pathLst>
                <a:path extrusionOk="0" h="4034" w="629">
                  <a:moveTo>
                    <a:pt x="628" y="1"/>
                  </a:moveTo>
                  <a:lnTo>
                    <a:pt x="1" y="46"/>
                  </a:lnTo>
                  <a:lnTo>
                    <a:pt x="90" y="3899"/>
                  </a:lnTo>
                  <a:lnTo>
                    <a:pt x="315" y="4034"/>
                  </a:lnTo>
                  <a:lnTo>
                    <a:pt x="628" y="385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8208313" y="2126288"/>
              <a:ext cx="322716" cy="201924"/>
            </a:xfrm>
            <a:custGeom>
              <a:rect b="b" l="l" r="r" t="t"/>
              <a:pathLst>
                <a:path extrusionOk="0" h="5692" w="9097">
                  <a:moveTo>
                    <a:pt x="314" y="0"/>
                  </a:moveTo>
                  <a:lnTo>
                    <a:pt x="1" y="224"/>
                  </a:lnTo>
                  <a:lnTo>
                    <a:pt x="225" y="583"/>
                  </a:lnTo>
                  <a:lnTo>
                    <a:pt x="8828" y="5691"/>
                  </a:lnTo>
                  <a:lnTo>
                    <a:pt x="8962" y="5422"/>
                  </a:lnTo>
                  <a:lnTo>
                    <a:pt x="9097" y="510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8516693" y="2307492"/>
              <a:ext cx="28664" cy="28664"/>
            </a:xfrm>
            <a:custGeom>
              <a:rect b="b" l="l" r="r" t="t"/>
              <a:pathLst>
                <a:path extrusionOk="0" h="808" w="808">
                  <a:moveTo>
                    <a:pt x="404" y="0"/>
                  </a:moveTo>
                  <a:lnTo>
                    <a:pt x="90" y="180"/>
                  </a:lnTo>
                  <a:lnTo>
                    <a:pt x="1" y="628"/>
                  </a:lnTo>
                  <a:lnTo>
                    <a:pt x="494" y="807"/>
                  </a:lnTo>
                  <a:lnTo>
                    <a:pt x="807" y="62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8195613" y="2134234"/>
              <a:ext cx="338609" cy="346555"/>
            </a:xfrm>
            <a:custGeom>
              <a:rect b="b" l="l" r="r" t="t"/>
              <a:pathLst>
                <a:path extrusionOk="0" h="9769" w="9545">
                  <a:moveTo>
                    <a:pt x="359" y="0"/>
                  </a:moveTo>
                  <a:lnTo>
                    <a:pt x="0" y="180"/>
                  </a:lnTo>
                  <a:lnTo>
                    <a:pt x="0" y="4033"/>
                  </a:lnTo>
                  <a:lnTo>
                    <a:pt x="359" y="4705"/>
                  </a:lnTo>
                  <a:lnTo>
                    <a:pt x="9141" y="9769"/>
                  </a:lnTo>
                  <a:lnTo>
                    <a:pt x="9545" y="9545"/>
                  </a:lnTo>
                  <a:lnTo>
                    <a:pt x="9545" y="5691"/>
                  </a:lnTo>
                  <a:lnTo>
                    <a:pt x="9141" y="506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5"/>
            <p:cNvSpPr/>
            <p:nvPr/>
          </p:nvSpPr>
          <p:spPr>
            <a:xfrm>
              <a:off x="6739523" y="3127733"/>
              <a:ext cx="162192" cy="141510"/>
            </a:xfrm>
            <a:custGeom>
              <a:rect b="b" l="l" r="r" t="t"/>
              <a:pathLst>
                <a:path extrusionOk="0" h="3989" w="4572">
                  <a:moveTo>
                    <a:pt x="4571" y="0"/>
                  </a:moveTo>
                  <a:lnTo>
                    <a:pt x="1" y="2106"/>
                  </a:lnTo>
                  <a:lnTo>
                    <a:pt x="45" y="3630"/>
                  </a:lnTo>
                  <a:lnTo>
                    <a:pt x="404" y="3988"/>
                  </a:lnTo>
                  <a:lnTo>
                    <a:pt x="4571" y="15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5"/>
            <p:cNvSpPr/>
            <p:nvPr/>
          </p:nvSpPr>
          <p:spPr>
            <a:xfrm>
              <a:off x="6707737" y="3068916"/>
              <a:ext cx="193977" cy="144667"/>
            </a:xfrm>
            <a:custGeom>
              <a:rect b="b" l="l" r="r" t="t"/>
              <a:pathLst>
                <a:path extrusionOk="0" h="4078" w="5468">
                  <a:moveTo>
                    <a:pt x="4526" y="0"/>
                  </a:moveTo>
                  <a:lnTo>
                    <a:pt x="628" y="1927"/>
                  </a:lnTo>
                  <a:lnTo>
                    <a:pt x="0" y="2420"/>
                  </a:lnTo>
                  <a:lnTo>
                    <a:pt x="1300" y="4078"/>
                  </a:lnTo>
                  <a:lnTo>
                    <a:pt x="5467" y="1658"/>
                  </a:lnTo>
                  <a:lnTo>
                    <a:pt x="4526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5"/>
            <p:cNvSpPr/>
            <p:nvPr/>
          </p:nvSpPr>
          <p:spPr>
            <a:xfrm>
              <a:off x="6672759" y="3041885"/>
              <a:ext cx="195574" cy="112881"/>
            </a:xfrm>
            <a:custGeom>
              <a:rect b="b" l="l" r="r" t="t"/>
              <a:pathLst>
                <a:path extrusionOk="0" h="3182" w="5513">
                  <a:moveTo>
                    <a:pt x="4123" y="0"/>
                  </a:moveTo>
                  <a:lnTo>
                    <a:pt x="1" y="2375"/>
                  </a:lnTo>
                  <a:lnTo>
                    <a:pt x="225" y="3137"/>
                  </a:lnTo>
                  <a:lnTo>
                    <a:pt x="1345" y="3182"/>
                  </a:lnTo>
                  <a:lnTo>
                    <a:pt x="5512" y="762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5"/>
            <p:cNvSpPr/>
            <p:nvPr/>
          </p:nvSpPr>
          <p:spPr>
            <a:xfrm>
              <a:off x="6637781" y="3126137"/>
              <a:ext cx="116074" cy="162156"/>
            </a:xfrm>
            <a:custGeom>
              <a:rect b="b" l="l" r="r" t="t"/>
              <a:pathLst>
                <a:path extrusionOk="0" h="4571" w="3272">
                  <a:moveTo>
                    <a:pt x="987" y="0"/>
                  </a:moveTo>
                  <a:lnTo>
                    <a:pt x="1" y="583"/>
                  </a:lnTo>
                  <a:lnTo>
                    <a:pt x="1" y="2151"/>
                  </a:lnTo>
                  <a:lnTo>
                    <a:pt x="987" y="3809"/>
                  </a:lnTo>
                  <a:lnTo>
                    <a:pt x="2331" y="4571"/>
                  </a:lnTo>
                  <a:lnTo>
                    <a:pt x="3272" y="4033"/>
                  </a:lnTo>
                  <a:lnTo>
                    <a:pt x="3272" y="2465"/>
                  </a:lnTo>
                  <a:lnTo>
                    <a:pt x="2331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5"/>
            <p:cNvSpPr/>
            <p:nvPr/>
          </p:nvSpPr>
          <p:spPr>
            <a:xfrm>
              <a:off x="6536040" y="2774833"/>
              <a:ext cx="162192" cy="141510"/>
            </a:xfrm>
            <a:custGeom>
              <a:rect b="b" l="l" r="r" t="t"/>
              <a:pathLst>
                <a:path extrusionOk="0" h="3989" w="4572">
                  <a:moveTo>
                    <a:pt x="4572" y="0"/>
                  </a:moveTo>
                  <a:lnTo>
                    <a:pt x="1" y="2107"/>
                  </a:lnTo>
                  <a:lnTo>
                    <a:pt x="46" y="3630"/>
                  </a:lnTo>
                  <a:lnTo>
                    <a:pt x="404" y="3989"/>
                  </a:lnTo>
                  <a:lnTo>
                    <a:pt x="4572" y="1569"/>
                  </a:lnTo>
                  <a:lnTo>
                    <a:pt x="4572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5"/>
            <p:cNvSpPr/>
            <p:nvPr/>
          </p:nvSpPr>
          <p:spPr>
            <a:xfrm>
              <a:off x="6504255" y="2716016"/>
              <a:ext cx="193977" cy="144703"/>
            </a:xfrm>
            <a:custGeom>
              <a:rect b="b" l="l" r="r" t="t"/>
              <a:pathLst>
                <a:path extrusionOk="0" h="4079" w="5468">
                  <a:moveTo>
                    <a:pt x="4482" y="1"/>
                  </a:moveTo>
                  <a:lnTo>
                    <a:pt x="583" y="1927"/>
                  </a:lnTo>
                  <a:lnTo>
                    <a:pt x="1" y="2420"/>
                  </a:lnTo>
                  <a:lnTo>
                    <a:pt x="1300" y="4078"/>
                  </a:lnTo>
                  <a:lnTo>
                    <a:pt x="5468" y="1658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5"/>
            <p:cNvSpPr/>
            <p:nvPr/>
          </p:nvSpPr>
          <p:spPr>
            <a:xfrm>
              <a:off x="6469313" y="2688984"/>
              <a:ext cx="193942" cy="112917"/>
            </a:xfrm>
            <a:custGeom>
              <a:rect b="b" l="l" r="r" t="t"/>
              <a:pathLst>
                <a:path extrusionOk="0" h="3183" w="5467">
                  <a:moveTo>
                    <a:pt x="4122" y="1"/>
                  </a:moveTo>
                  <a:lnTo>
                    <a:pt x="0" y="2376"/>
                  </a:lnTo>
                  <a:lnTo>
                    <a:pt x="179" y="3137"/>
                  </a:lnTo>
                  <a:lnTo>
                    <a:pt x="1344" y="3182"/>
                  </a:lnTo>
                  <a:lnTo>
                    <a:pt x="5467" y="763"/>
                  </a:lnTo>
                  <a:lnTo>
                    <a:pt x="41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5"/>
            <p:cNvSpPr/>
            <p:nvPr/>
          </p:nvSpPr>
          <p:spPr>
            <a:xfrm>
              <a:off x="6434335" y="2773236"/>
              <a:ext cx="116074" cy="162192"/>
            </a:xfrm>
            <a:custGeom>
              <a:rect b="b" l="l" r="r" t="t"/>
              <a:pathLst>
                <a:path extrusionOk="0" h="4572" w="3272">
                  <a:moveTo>
                    <a:pt x="986" y="1"/>
                  </a:moveTo>
                  <a:lnTo>
                    <a:pt x="0" y="538"/>
                  </a:lnTo>
                  <a:lnTo>
                    <a:pt x="0" y="2107"/>
                  </a:lnTo>
                  <a:lnTo>
                    <a:pt x="986" y="3765"/>
                  </a:lnTo>
                  <a:lnTo>
                    <a:pt x="2330" y="4571"/>
                  </a:lnTo>
                  <a:lnTo>
                    <a:pt x="3271" y="4034"/>
                  </a:lnTo>
                  <a:lnTo>
                    <a:pt x="3271" y="2465"/>
                  </a:lnTo>
                  <a:lnTo>
                    <a:pt x="233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6596454" y="2976718"/>
              <a:ext cx="160595" cy="139913"/>
            </a:xfrm>
            <a:custGeom>
              <a:rect b="b" l="l" r="r" t="t"/>
              <a:pathLst>
                <a:path extrusionOk="0" h="3944" w="4527">
                  <a:moveTo>
                    <a:pt x="4527" y="0"/>
                  </a:moveTo>
                  <a:lnTo>
                    <a:pt x="1" y="2106"/>
                  </a:lnTo>
                  <a:lnTo>
                    <a:pt x="46" y="3630"/>
                  </a:lnTo>
                  <a:lnTo>
                    <a:pt x="404" y="3944"/>
                  </a:lnTo>
                  <a:lnTo>
                    <a:pt x="4527" y="1569"/>
                  </a:lnTo>
                  <a:lnTo>
                    <a:pt x="4527" y="0"/>
                  </a:ln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6564668" y="2917901"/>
              <a:ext cx="192381" cy="143106"/>
            </a:xfrm>
            <a:custGeom>
              <a:rect b="b" l="l" r="r" t="t"/>
              <a:pathLst>
                <a:path extrusionOk="0" h="4034" w="5423">
                  <a:moveTo>
                    <a:pt x="4482" y="0"/>
                  </a:moveTo>
                  <a:lnTo>
                    <a:pt x="583" y="1882"/>
                  </a:lnTo>
                  <a:lnTo>
                    <a:pt x="1" y="2375"/>
                  </a:lnTo>
                  <a:lnTo>
                    <a:pt x="1300" y="4033"/>
                  </a:lnTo>
                  <a:lnTo>
                    <a:pt x="5423" y="1658"/>
                  </a:lnTo>
                  <a:lnTo>
                    <a:pt x="4482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6528094" y="2889273"/>
              <a:ext cx="195574" cy="112917"/>
            </a:xfrm>
            <a:custGeom>
              <a:rect b="b" l="l" r="r" t="t"/>
              <a:pathLst>
                <a:path extrusionOk="0" h="3183" w="5513">
                  <a:moveTo>
                    <a:pt x="4168" y="1"/>
                  </a:moveTo>
                  <a:lnTo>
                    <a:pt x="1" y="2420"/>
                  </a:lnTo>
                  <a:lnTo>
                    <a:pt x="225" y="3182"/>
                  </a:lnTo>
                  <a:lnTo>
                    <a:pt x="1345" y="3182"/>
                  </a:lnTo>
                  <a:lnTo>
                    <a:pt x="5513" y="80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6494712" y="2975122"/>
              <a:ext cx="116110" cy="162192"/>
            </a:xfrm>
            <a:custGeom>
              <a:rect b="b" l="l" r="r" t="t"/>
              <a:pathLst>
                <a:path extrusionOk="0" h="4572" w="3273">
                  <a:moveTo>
                    <a:pt x="942" y="0"/>
                  </a:moveTo>
                  <a:lnTo>
                    <a:pt x="1" y="538"/>
                  </a:lnTo>
                  <a:lnTo>
                    <a:pt x="1" y="2107"/>
                  </a:lnTo>
                  <a:lnTo>
                    <a:pt x="942" y="3764"/>
                  </a:lnTo>
                  <a:lnTo>
                    <a:pt x="2286" y="4571"/>
                  </a:lnTo>
                  <a:lnTo>
                    <a:pt x="3272" y="3989"/>
                  </a:lnTo>
                  <a:lnTo>
                    <a:pt x="3272" y="2420"/>
                  </a:lnTo>
                  <a:lnTo>
                    <a:pt x="2286" y="762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6596454" y="2642903"/>
              <a:ext cx="160595" cy="139913"/>
            </a:xfrm>
            <a:custGeom>
              <a:rect b="b" l="l" r="r" t="t"/>
              <a:pathLst>
                <a:path extrusionOk="0" h="3944" w="4527">
                  <a:moveTo>
                    <a:pt x="4527" y="0"/>
                  </a:moveTo>
                  <a:lnTo>
                    <a:pt x="1" y="2106"/>
                  </a:lnTo>
                  <a:lnTo>
                    <a:pt x="46" y="3630"/>
                  </a:lnTo>
                  <a:lnTo>
                    <a:pt x="404" y="3944"/>
                  </a:lnTo>
                  <a:lnTo>
                    <a:pt x="4527" y="1569"/>
                  </a:lnTo>
                  <a:lnTo>
                    <a:pt x="45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6564668" y="2584086"/>
              <a:ext cx="192381" cy="143106"/>
            </a:xfrm>
            <a:custGeom>
              <a:rect b="b" l="l" r="r" t="t"/>
              <a:pathLst>
                <a:path extrusionOk="0" h="4034" w="5423">
                  <a:moveTo>
                    <a:pt x="4482" y="0"/>
                  </a:moveTo>
                  <a:lnTo>
                    <a:pt x="583" y="1882"/>
                  </a:lnTo>
                  <a:lnTo>
                    <a:pt x="1" y="2375"/>
                  </a:lnTo>
                  <a:lnTo>
                    <a:pt x="1300" y="4033"/>
                  </a:lnTo>
                  <a:lnTo>
                    <a:pt x="5423" y="1658"/>
                  </a:lnTo>
                  <a:lnTo>
                    <a:pt x="4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6528094" y="2557055"/>
              <a:ext cx="195574" cy="111321"/>
            </a:xfrm>
            <a:custGeom>
              <a:rect b="b" l="l" r="r" t="t"/>
              <a:pathLst>
                <a:path extrusionOk="0" h="3138" w="5513">
                  <a:moveTo>
                    <a:pt x="4168" y="1"/>
                  </a:moveTo>
                  <a:lnTo>
                    <a:pt x="1" y="2375"/>
                  </a:lnTo>
                  <a:lnTo>
                    <a:pt x="225" y="3137"/>
                  </a:lnTo>
                  <a:lnTo>
                    <a:pt x="1345" y="3137"/>
                  </a:lnTo>
                  <a:lnTo>
                    <a:pt x="5513" y="762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6494712" y="2641307"/>
              <a:ext cx="116110" cy="162192"/>
            </a:xfrm>
            <a:custGeom>
              <a:rect b="b" l="l" r="r" t="t"/>
              <a:pathLst>
                <a:path extrusionOk="0" h="4572" w="3273">
                  <a:moveTo>
                    <a:pt x="942" y="0"/>
                  </a:moveTo>
                  <a:lnTo>
                    <a:pt x="1" y="538"/>
                  </a:lnTo>
                  <a:lnTo>
                    <a:pt x="1" y="2107"/>
                  </a:lnTo>
                  <a:lnTo>
                    <a:pt x="942" y="3764"/>
                  </a:lnTo>
                  <a:lnTo>
                    <a:pt x="2286" y="4571"/>
                  </a:lnTo>
                  <a:lnTo>
                    <a:pt x="3272" y="3989"/>
                  </a:lnTo>
                  <a:lnTo>
                    <a:pt x="3272" y="2420"/>
                  </a:lnTo>
                  <a:lnTo>
                    <a:pt x="2286" y="762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6884188" y="3142029"/>
              <a:ext cx="162156" cy="141510"/>
            </a:xfrm>
            <a:custGeom>
              <a:rect b="b" l="l" r="r" t="t"/>
              <a:pathLst>
                <a:path extrusionOk="0" h="3989" w="4571">
                  <a:moveTo>
                    <a:pt x="4571" y="0"/>
                  </a:moveTo>
                  <a:lnTo>
                    <a:pt x="0" y="2107"/>
                  </a:lnTo>
                  <a:lnTo>
                    <a:pt x="45" y="3630"/>
                  </a:lnTo>
                  <a:lnTo>
                    <a:pt x="404" y="3988"/>
                  </a:lnTo>
                  <a:lnTo>
                    <a:pt x="4571" y="15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6852403" y="3083213"/>
              <a:ext cx="193942" cy="144703"/>
            </a:xfrm>
            <a:custGeom>
              <a:rect b="b" l="l" r="r" t="t"/>
              <a:pathLst>
                <a:path extrusionOk="0" h="4079" w="5467">
                  <a:moveTo>
                    <a:pt x="4481" y="1"/>
                  </a:moveTo>
                  <a:lnTo>
                    <a:pt x="583" y="1927"/>
                  </a:lnTo>
                  <a:lnTo>
                    <a:pt x="0" y="2420"/>
                  </a:lnTo>
                  <a:lnTo>
                    <a:pt x="1300" y="4078"/>
                  </a:lnTo>
                  <a:lnTo>
                    <a:pt x="5467" y="1658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6817425" y="3056181"/>
              <a:ext cx="193977" cy="112917"/>
            </a:xfrm>
            <a:custGeom>
              <a:rect b="b" l="l" r="r" t="t"/>
              <a:pathLst>
                <a:path extrusionOk="0" h="3183" w="5468">
                  <a:moveTo>
                    <a:pt x="4123" y="1"/>
                  </a:moveTo>
                  <a:lnTo>
                    <a:pt x="0" y="2376"/>
                  </a:lnTo>
                  <a:lnTo>
                    <a:pt x="180" y="3137"/>
                  </a:lnTo>
                  <a:lnTo>
                    <a:pt x="1345" y="3182"/>
                  </a:lnTo>
                  <a:lnTo>
                    <a:pt x="5467" y="763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6782447" y="3140433"/>
              <a:ext cx="116074" cy="162192"/>
            </a:xfrm>
            <a:custGeom>
              <a:rect b="b" l="l" r="r" t="t"/>
              <a:pathLst>
                <a:path extrusionOk="0" h="4572" w="3272">
                  <a:moveTo>
                    <a:pt x="986" y="1"/>
                  </a:moveTo>
                  <a:lnTo>
                    <a:pt x="0" y="583"/>
                  </a:lnTo>
                  <a:lnTo>
                    <a:pt x="0" y="2152"/>
                  </a:lnTo>
                  <a:lnTo>
                    <a:pt x="986" y="3809"/>
                  </a:lnTo>
                  <a:lnTo>
                    <a:pt x="2331" y="4571"/>
                  </a:lnTo>
                  <a:lnTo>
                    <a:pt x="3272" y="4033"/>
                  </a:lnTo>
                  <a:lnTo>
                    <a:pt x="3272" y="2465"/>
                  </a:lnTo>
                  <a:lnTo>
                    <a:pt x="2331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6731576" y="2798672"/>
              <a:ext cx="437194" cy="370430"/>
            </a:xfrm>
            <a:custGeom>
              <a:rect b="b" l="l" r="r" t="t"/>
              <a:pathLst>
                <a:path extrusionOk="0" h="10442" w="12324">
                  <a:moveTo>
                    <a:pt x="12323" y="1"/>
                  </a:moveTo>
                  <a:lnTo>
                    <a:pt x="1" y="5781"/>
                  </a:lnTo>
                  <a:lnTo>
                    <a:pt x="90" y="9590"/>
                  </a:lnTo>
                  <a:lnTo>
                    <a:pt x="1031" y="10441"/>
                  </a:lnTo>
                  <a:lnTo>
                    <a:pt x="12323" y="3944"/>
                  </a:lnTo>
                  <a:lnTo>
                    <a:pt x="123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6650517" y="2650849"/>
              <a:ext cx="518254" cy="378341"/>
            </a:xfrm>
            <a:custGeom>
              <a:rect b="b" l="l" r="r" t="t"/>
              <a:pathLst>
                <a:path extrusionOk="0" h="10665" w="14609">
                  <a:moveTo>
                    <a:pt x="12188" y="0"/>
                  </a:moveTo>
                  <a:lnTo>
                    <a:pt x="1524" y="5288"/>
                  </a:lnTo>
                  <a:lnTo>
                    <a:pt x="0" y="6498"/>
                  </a:lnTo>
                  <a:lnTo>
                    <a:pt x="3316" y="10665"/>
                  </a:lnTo>
                  <a:lnTo>
                    <a:pt x="14608" y="4168"/>
                  </a:lnTo>
                  <a:lnTo>
                    <a:pt x="12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6561476" y="2580894"/>
              <a:ext cx="521447" cy="300473"/>
            </a:xfrm>
            <a:custGeom>
              <a:rect b="b" l="l" r="r" t="t"/>
              <a:pathLst>
                <a:path extrusionOk="0" h="8470" w="14699">
                  <a:moveTo>
                    <a:pt x="11293" y="1"/>
                  </a:moveTo>
                  <a:lnTo>
                    <a:pt x="1" y="6498"/>
                  </a:lnTo>
                  <a:lnTo>
                    <a:pt x="539" y="8425"/>
                  </a:lnTo>
                  <a:lnTo>
                    <a:pt x="3406" y="8470"/>
                  </a:lnTo>
                  <a:lnTo>
                    <a:pt x="14698" y="1972"/>
                  </a:lnTo>
                  <a:lnTo>
                    <a:pt x="11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6475663" y="2811407"/>
              <a:ext cx="292527" cy="406969"/>
            </a:xfrm>
            <a:custGeom>
              <a:rect b="b" l="l" r="r" t="t"/>
              <a:pathLst>
                <a:path extrusionOk="0" h="11472" w="8246">
                  <a:moveTo>
                    <a:pt x="2420" y="0"/>
                  </a:moveTo>
                  <a:lnTo>
                    <a:pt x="0" y="1389"/>
                  </a:lnTo>
                  <a:lnTo>
                    <a:pt x="0" y="5332"/>
                  </a:lnTo>
                  <a:lnTo>
                    <a:pt x="2420" y="9500"/>
                  </a:lnTo>
                  <a:lnTo>
                    <a:pt x="5825" y="11471"/>
                  </a:lnTo>
                  <a:lnTo>
                    <a:pt x="8245" y="10082"/>
                  </a:lnTo>
                  <a:lnTo>
                    <a:pt x="8245" y="6139"/>
                  </a:lnTo>
                  <a:lnTo>
                    <a:pt x="5825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6884188" y="2808214"/>
              <a:ext cx="162156" cy="141510"/>
            </a:xfrm>
            <a:custGeom>
              <a:rect b="b" l="l" r="r" t="t"/>
              <a:pathLst>
                <a:path extrusionOk="0" h="3989" w="4571">
                  <a:moveTo>
                    <a:pt x="4571" y="0"/>
                  </a:moveTo>
                  <a:lnTo>
                    <a:pt x="0" y="2107"/>
                  </a:lnTo>
                  <a:lnTo>
                    <a:pt x="45" y="3630"/>
                  </a:lnTo>
                  <a:lnTo>
                    <a:pt x="404" y="3989"/>
                  </a:lnTo>
                  <a:lnTo>
                    <a:pt x="4571" y="1569"/>
                  </a:lnTo>
                  <a:lnTo>
                    <a:pt x="45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6852403" y="2749398"/>
              <a:ext cx="193942" cy="144703"/>
            </a:xfrm>
            <a:custGeom>
              <a:rect b="b" l="l" r="r" t="t"/>
              <a:pathLst>
                <a:path extrusionOk="0" h="4079" w="5467">
                  <a:moveTo>
                    <a:pt x="4481" y="1"/>
                  </a:moveTo>
                  <a:lnTo>
                    <a:pt x="583" y="1927"/>
                  </a:lnTo>
                  <a:lnTo>
                    <a:pt x="0" y="2420"/>
                  </a:lnTo>
                  <a:lnTo>
                    <a:pt x="1300" y="4078"/>
                  </a:lnTo>
                  <a:lnTo>
                    <a:pt x="5467" y="1658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6817425" y="2722366"/>
              <a:ext cx="193977" cy="112917"/>
            </a:xfrm>
            <a:custGeom>
              <a:rect b="b" l="l" r="r" t="t"/>
              <a:pathLst>
                <a:path extrusionOk="0" h="3183" w="5468">
                  <a:moveTo>
                    <a:pt x="4123" y="1"/>
                  </a:moveTo>
                  <a:lnTo>
                    <a:pt x="0" y="2376"/>
                  </a:lnTo>
                  <a:lnTo>
                    <a:pt x="180" y="3137"/>
                  </a:lnTo>
                  <a:lnTo>
                    <a:pt x="1345" y="3182"/>
                  </a:lnTo>
                  <a:lnTo>
                    <a:pt x="5467" y="763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6782447" y="2806618"/>
              <a:ext cx="116074" cy="162192"/>
            </a:xfrm>
            <a:custGeom>
              <a:rect b="b" l="l" r="r" t="t"/>
              <a:pathLst>
                <a:path extrusionOk="0" h="4572" w="3272">
                  <a:moveTo>
                    <a:pt x="986" y="1"/>
                  </a:moveTo>
                  <a:lnTo>
                    <a:pt x="0" y="583"/>
                  </a:lnTo>
                  <a:lnTo>
                    <a:pt x="0" y="2152"/>
                  </a:lnTo>
                  <a:lnTo>
                    <a:pt x="986" y="3809"/>
                  </a:lnTo>
                  <a:lnTo>
                    <a:pt x="2331" y="4571"/>
                  </a:lnTo>
                  <a:lnTo>
                    <a:pt x="3272" y="4034"/>
                  </a:lnTo>
                  <a:lnTo>
                    <a:pt x="3272" y="2465"/>
                  </a:lnTo>
                  <a:lnTo>
                    <a:pt x="2331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6944601" y="3010100"/>
              <a:ext cx="160560" cy="141510"/>
            </a:xfrm>
            <a:custGeom>
              <a:rect b="b" l="l" r="r" t="t"/>
              <a:pathLst>
                <a:path extrusionOk="0" h="3989" w="4526">
                  <a:moveTo>
                    <a:pt x="4526" y="0"/>
                  </a:moveTo>
                  <a:lnTo>
                    <a:pt x="0" y="2106"/>
                  </a:lnTo>
                  <a:lnTo>
                    <a:pt x="45" y="3630"/>
                  </a:lnTo>
                  <a:lnTo>
                    <a:pt x="403" y="3988"/>
                  </a:lnTo>
                  <a:lnTo>
                    <a:pt x="4526" y="1569"/>
                  </a:lnTo>
                  <a:lnTo>
                    <a:pt x="452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6912780" y="2951283"/>
              <a:ext cx="192381" cy="144667"/>
            </a:xfrm>
            <a:custGeom>
              <a:rect b="b" l="l" r="r" t="t"/>
              <a:pathLst>
                <a:path extrusionOk="0" h="4078" w="5423">
                  <a:moveTo>
                    <a:pt x="4482" y="0"/>
                  </a:moveTo>
                  <a:lnTo>
                    <a:pt x="583" y="1927"/>
                  </a:lnTo>
                  <a:lnTo>
                    <a:pt x="1" y="2420"/>
                  </a:lnTo>
                  <a:lnTo>
                    <a:pt x="1300" y="4078"/>
                  </a:lnTo>
                  <a:lnTo>
                    <a:pt x="5423" y="1658"/>
                  </a:lnTo>
                  <a:lnTo>
                    <a:pt x="4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6876242" y="2924251"/>
              <a:ext cx="195538" cy="112917"/>
            </a:xfrm>
            <a:custGeom>
              <a:rect b="b" l="l" r="r" t="t"/>
              <a:pathLst>
                <a:path extrusionOk="0" h="3183" w="5512">
                  <a:moveTo>
                    <a:pt x="4168" y="1"/>
                  </a:moveTo>
                  <a:lnTo>
                    <a:pt x="0" y="2375"/>
                  </a:lnTo>
                  <a:lnTo>
                    <a:pt x="224" y="3137"/>
                  </a:lnTo>
                  <a:lnTo>
                    <a:pt x="1345" y="3182"/>
                  </a:lnTo>
                  <a:lnTo>
                    <a:pt x="5512" y="762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6842860" y="3008503"/>
              <a:ext cx="116074" cy="162192"/>
            </a:xfrm>
            <a:custGeom>
              <a:rect b="b" l="l" r="r" t="t"/>
              <a:pathLst>
                <a:path extrusionOk="0" h="4572" w="3272">
                  <a:moveTo>
                    <a:pt x="941" y="0"/>
                  </a:moveTo>
                  <a:lnTo>
                    <a:pt x="0" y="583"/>
                  </a:lnTo>
                  <a:lnTo>
                    <a:pt x="0" y="2107"/>
                  </a:lnTo>
                  <a:lnTo>
                    <a:pt x="941" y="3809"/>
                  </a:lnTo>
                  <a:lnTo>
                    <a:pt x="2286" y="4571"/>
                  </a:lnTo>
                  <a:lnTo>
                    <a:pt x="3271" y="4033"/>
                  </a:lnTo>
                  <a:lnTo>
                    <a:pt x="3271" y="2465"/>
                  </a:lnTo>
                  <a:lnTo>
                    <a:pt x="2286" y="807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6739523" y="2657199"/>
              <a:ext cx="162192" cy="141510"/>
            </a:xfrm>
            <a:custGeom>
              <a:rect b="b" l="l" r="r" t="t"/>
              <a:pathLst>
                <a:path extrusionOk="0" h="3989" w="4572">
                  <a:moveTo>
                    <a:pt x="4571" y="1"/>
                  </a:moveTo>
                  <a:lnTo>
                    <a:pt x="1" y="2107"/>
                  </a:lnTo>
                  <a:lnTo>
                    <a:pt x="45" y="3630"/>
                  </a:lnTo>
                  <a:lnTo>
                    <a:pt x="404" y="3989"/>
                  </a:lnTo>
                  <a:lnTo>
                    <a:pt x="4571" y="1569"/>
                  </a:lnTo>
                  <a:lnTo>
                    <a:pt x="45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6707737" y="2598383"/>
              <a:ext cx="193977" cy="144703"/>
            </a:xfrm>
            <a:custGeom>
              <a:rect b="b" l="l" r="r" t="t"/>
              <a:pathLst>
                <a:path extrusionOk="0" h="4079" w="5468">
                  <a:moveTo>
                    <a:pt x="4526" y="1"/>
                  </a:moveTo>
                  <a:lnTo>
                    <a:pt x="628" y="1927"/>
                  </a:lnTo>
                  <a:lnTo>
                    <a:pt x="0" y="2376"/>
                  </a:lnTo>
                  <a:lnTo>
                    <a:pt x="1300" y="4078"/>
                  </a:lnTo>
                  <a:lnTo>
                    <a:pt x="5467" y="1659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6672759" y="2571351"/>
              <a:ext cx="195574" cy="111321"/>
            </a:xfrm>
            <a:custGeom>
              <a:rect b="b" l="l" r="r" t="t"/>
              <a:pathLst>
                <a:path extrusionOk="0" h="3138" w="5513">
                  <a:moveTo>
                    <a:pt x="4123" y="1"/>
                  </a:moveTo>
                  <a:lnTo>
                    <a:pt x="1" y="2376"/>
                  </a:lnTo>
                  <a:lnTo>
                    <a:pt x="225" y="3138"/>
                  </a:lnTo>
                  <a:lnTo>
                    <a:pt x="1345" y="3138"/>
                  </a:lnTo>
                  <a:lnTo>
                    <a:pt x="5512" y="763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6637781" y="2655603"/>
              <a:ext cx="116074" cy="162192"/>
            </a:xfrm>
            <a:custGeom>
              <a:rect b="b" l="l" r="r" t="t"/>
              <a:pathLst>
                <a:path extrusionOk="0" h="4572" w="3272">
                  <a:moveTo>
                    <a:pt x="987" y="1"/>
                  </a:moveTo>
                  <a:lnTo>
                    <a:pt x="1" y="538"/>
                  </a:lnTo>
                  <a:lnTo>
                    <a:pt x="1" y="2107"/>
                  </a:lnTo>
                  <a:lnTo>
                    <a:pt x="987" y="3765"/>
                  </a:lnTo>
                  <a:lnTo>
                    <a:pt x="2331" y="4571"/>
                  </a:lnTo>
                  <a:lnTo>
                    <a:pt x="3272" y="4034"/>
                  </a:lnTo>
                  <a:lnTo>
                    <a:pt x="3272" y="2465"/>
                  </a:lnTo>
                  <a:lnTo>
                    <a:pt x="2331" y="763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5873198" y="2782779"/>
              <a:ext cx="701057" cy="383130"/>
            </a:xfrm>
            <a:custGeom>
              <a:rect b="b" l="l" r="r" t="t"/>
              <a:pathLst>
                <a:path extrusionOk="0" h="10800" w="19762">
                  <a:moveTo>
                    <a:pt x="19761" y="1"/>
                  </a:moveTo>
                  <a:lnTo>
                    <a:pt x="17431" y="180"/>
                  </a:lnTo>
                  <a:lnTo>
                    <a:pt x="0" y="10262"/>
                  </a:lnTo>
                  <a:lnTo>
                    <a:pt x="628" y="10800"/>
                  </a:lnTo>
                  <a:lnTo>
                    <a:pt x="2779" y="10620"/>
                  </a:lnTo>
                  <a:lnTo>
                    <a:pt x="197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6133900" y="3173814"/>
              <a:ext cx="666079" cy="424458"/>
            </a:xfrm>
            <a:custGeom>
              <a:rect b="b" l="l" r="r" t="t"/>
              <a:pathLst>
                <a:path extrusionOk="0" h="11965" w="18776">
                  <a:moveTo>
                    <a:pt x="18775" y="1"/>
                  </a:moveTo>
                  <a:lnTo>
                    <a:pt x="1031" y="9590"/>
                  </a:lnTo>
                  <a:lnTo>
                    <a:pt x="0" y="11965"/>
                  </a:lnTo>
                  <a:lnTo>
                    <a:pt x="17431" y="1883"/>
                  </a:lnTo>
                  <a:lnTo>
                    <a:pt x="18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6172036" y="3062531"/>
              <a:ext cx="627943" cy="467383"/>
            </a:xfrm>
            <a:custGeom>
              <a:rect b="b" l="l" r="r" t="t"/>
              <a:pathLst>
                <a:path extrusionOk="0" h="13175" w="17701">
                  <a:moveTo>
                    <a:pt x="17700" y="1"/>
                  </a:moveTo>
                  <a:lnTo>
                    <a:pt x="986" y="9411"/>
                  </a:lnTo>
                  <a:lnTo>
                    <a:pt x="1" y="9949"/>
                  </a:lnTo>
                  <a:lnTo>
                    <a:pt x="269" y="13175"/>
                  </a:lnTo>
                  <a:lnTo>
                    <a:pt x="17700" y="3138"/>
                  </a:lnTo>
                  <a:lnTo>
                    <a:pt x="177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6125954" y="2940144"/>
              <a:ext cx="674025" cy="480119"/>
            </a:xfrm>
            <a:custGeom>
              <a:rect b="b" l="l" r="r" t="t"/>
              <a:pathLst>
                <a:path extrusionOk="0" h="13534" w="19000">
                  <a:moveTo>
                    <a:pt x="17073" y="1"/>
                  </a:moveTo>
                  <a:lnTo>
                    <a:pt x="0" y="10083"/>
                  </a:lnTo>
                  <a:lnTo>
                    <a:pt x="1568" y="13533"/>
                  </a:lnTo>
                  <a:lnTo>
                    <a:pt x="18999" y="3451"/>
                  </a:lnTo>
                  <a:lnTo>
                    <a:pt x="176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6038509" y="2836842"/>
              <a:ext cx="713792" cy="460998"/>
            </a:xfrm>
            <a:custGeom>
              <a:rect b="b" l="l" r="r" t="t"/>
              <a:pathLst>
                <a:path extrusionOk="0" h="12995" w="20121">
                  <a:moveTo>
                    <a:pt x="17790" y="0"/>
                  </a:moveTo>
                  <a:lnTo>
                    <a:pt x="583" y="9589"/>
                  </a:lnTo>
                  <a:lnTo>
                    <a:pt x="1" y="10082"/>
                  </a:lnTo>
                  <a:lnTo>
                    <a:pt x="2689" y="12995"/>
                  </a:lnTo>
                  <a:lnTo>
                    <a:pt x="20120" y="2913"/>
                  </a:lnTo>
                  <a:lnTo>
                    <a:pt x="177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5955853" y="2782779"/>
              <a:ext cx="713757" cy="411758"/>
            </a:xfrm>
            <a:custGeom>
              <a:rect b="b" l="l" r="r" t="t"/>
              <a:pathLst>
                <a:path extrusionOk="0" h="11607" w="20120">
                  <a:moveTo>
                    <a:pt x="17431" y="1"/>
                  </a:moveTo>
                  <a:lnTo>
                    <a:pt x="1" y="10038"/>
                  </a:lnTo>
                  <a:lnTo>
                    <a:pt x="583" y="11427"/>
                  </a:lnTo>
                  <a:lnTo>
                    <a:pt x="2689" y="11606"/>
                  </a:lnTo>
                  <a:lnTo>
                    <a:pt x="20120" y="1524"/>
                  </a:lnTo>
                  <a:lnTo>
                    <a:pt x="174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5825520" y="3138837"/>
              <a:ext cx="356098" cy="467383"/>
            </a:xfrm>
            <a:custGeom>
              <a:rect b="b" l="l" r="r" t="t"/>
              <a:pathLst>
                <a:path extrusionOk="0" h="13175" w="10038">
                  <a:moveTo>
                    <a:pt x="3675" y="1"/>
                  </a:moveTo>
                  <a:lnTo>
                    <a:pt x="1344" y="225"/>
                  </a:lnTo>
                  <a:lnTo>
                    <a:pt x="0" y="2152"/>
                  </a:lnTo>
                  <a:lnTo>
                    <a:pt x="0" y="5244"/>
                  </a:lnTo>
                  <a:lnTo>
                    <a:pt x="1344" y="8694"/>
                  </a:lnTo>
                  <a:lnTo>
                    <a:pt x="3675" y="11606"/>
                  </a:lnTo>
                  <a:lnTo>
                    <a:pt x="6363" y="13175"/>
                  </a:lnTo>
                  <a:lnTo>
                    <a:pt x="8693" y="12951"/>
                  </a:lnTo>
                  <a:lnTo>
                    <a:pt x="10037" y="11024"/>
                  </a:lnTo>
                  <a:lnTo>
                    <a:pt x="10037" y="7932"/>
                  </a:lnTo>
                  <a:lnTo>
                    <a:pt x="8693" y="4482"/>
                  </a:lnTo>
                  <a:lnTo>
                    <a:pt x="6363" y="156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5614091" y="3391592"/>
              <a:ext cx="583422" cy="494415"/>
            </a:xfrm>
            <a:custGeom>
              <a:rect b="b" l="l" r="r" t="t"/>
              <a:pathLst>
                <a:path extrusionOk="0" h="13937" w="16446">
                  <a:moveTo>
                    <a:pt x="16446" y="1"/>
                  </a:moveTo>
                  <a:lnTo>
                    <a:pt x="1" y="7708"/>
                  </a:lnTo>
                  <a:lnTo>
                    <a:pt x="180" y="12816"/>
                  </a:lnTo>
                  <a:lnTo>
                    <a:pt x="1390" y="13936"/>
                  </a:lnTo>
                  <a:lnTo>
                    <a:pt x="16446" y="5243"/>
                  </a:lnTo>
                  <a:lnTo>
                    <a:pt x="16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5507596" y="3194496"/>
              <a:ext cx="689918" cy="505519"/>
            </a:xfrm>
            <a:custGeom>
              <a:rect b="b" l="l" r="r" t="t"/>
              <a:pathLst>
                <a:path extrusionOk="0" h="14250" w="19448">
                  <a:moveTo>
                    <a:pt x="16221" y="0"/>
                  </a:moveTo>
                  <a:lnTo>
                    <a:pt x="2017" y="7035"/>
                  </a:lnTo>
                  <a:lnTo>
                    <a:pt x="0" y="8693"/>
                  </a:lnTo>
                  <a:lnTo>
                    <a:pt x="4392" y="14250"/>
                  </a:lnTo>
                  <a:lnTo>
                    <a:pt x="19448" y="5557"/>
                  </a:lnTo>
                  <a:lnTo>
                    <a:pt x="162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5626791" y="3431324"/>
              <a:ext cx="166945" cy="130406"/>
            </a:xfrm>
            <a:custGeom>
              <a:rect b="b" l="l" r="r" t="t"/>
              <a:pathLst>
                <a:path extrusionOk="0" h="3676" w="4706">
                  <a:moveTo>
                    <a:pt x="3899" y="1"/>
                  </a:moveTo>
                  <a:lnTo>
                    <a:pt x="1" y="2241"/>
                  </a:lnTo>
                  <a:lnTo>
                    <a:pt x="808" y="3675"/>
                  </a:lnTo>
                  <a:lnTo>
                    <a:pt x="4706" y="143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5674504" y="3544204"/>
              <a:ext cx="103339" cy="81096"/>
            </a:xfrm>
            <a:custGeom>
              <a:rect b="b" l="l" r="r" t="t"/>
              <a:pathLst>
                <a:path extrusionOk="0" h="2286" w="2913">
                  <a:moveTo>
                    <a:pt x="2375" y="0"/>
                  </a:moveTo>
                  <a:lnTo>
                    <a:pt x="0" y="1389"/>
                  </a:lnTo>
                  <a:lnTo>
                    <a:pt x="493" y="2286"/>
                  </a:lnTo>
                  <a:lnTo>
                    <a:pt x="2913" y="896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5388366" y="3102298"/>
              <a:ext cx="694707" cy="400619"/>
            </a:xfrm>
            <a:custGeom>
              <a:rect b="b" l="l" r="r" t="t"/>
              <a:pathLst>
                <a:path extrusionOk="0" h="11293" w="19583">
                  <a:moveTo>
                    <a:pt x="15057" y="0"/>
                  </a:moveTo>
                  <a:lnTo>
                    <a:pt x="1" y="8693"/>
                  </a:lnTo>
                  <a:lnTo>
                    <a:pt x="718" y="11247"/>
                  </a:lnTo>
                  <a:lnTo>
                    <a:pt x="4526" y="11292"/>
                  </a:lnTo>
                  <a:lnTo>
                    <a:pt x="19582" y="2599"/>
                  </a:lnTo>
                  <a:lnTo>
                    <a:pt x="15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5146749" y="3410678"/>
              <a:ext cx="241656" cy="297281"/>
            </a:xfrm>
            <a:custGeom>
              <a:rect b="b" l="l" r="r" t="t"/>
              <a:pathLst>
                <a:path extrusionOk="0" h="8380" w="6812">
                  <a:moveTo>
                    <a:pt x="6812" y="0"/>
                  </a:moveTo>
                  <a:lnTo>
                    <a:pt x="3630" y="1837"/>
                  </a:lnTo>
                  <a:lnTo>
                    <a:pt x="1" y="8380"/>
                  </a:lnTo>
                  <a:lnTo>
                    <a:pt x="2868" y="7349"/>
                  </a:lnTo>
                  <a:lnTo>
                    <a:pt x="68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5283468" y="3860530"/>
              <a:ext cx="379937" cy="90639"/>
            </a:xfrm>
            <a:custGeom>
              <a:rect b="b" l="l" r="r" t="t"/>
              <a:pathLst>
                <a:path extrusionOk="0" h="2555" w="10710">
                  <a:moveTo>
                    <a:pt x="7797" y="0"/>
                  </a:moveTo>
                  <a:lnTo>
                    <a:pt x="1076" y="717"/>
                  </a:lnTo>
                  <a:lnTo>
                    <a:pt x="0" y="2420"/>
                  </a:lnTo>
                  <a:lnTo>
                    <a:pt x="7483" y="2554"/>
                  </a:lnTo>
                  <a:lnTo>
                    <a:pt x="10710" y="717"/>
                  </a:lnTo>
                  <a:lnTo>
                    <a:pt x="77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5340688" y="3699972"/>
              <a:ext cx="322716" cy="213063"/>
            </a:xfrm>
            <a:custGeom>
              <a:rect b="b" l="l" r="r" t="t"/>
              <a:pathLst>
                <a:path extrusionOk="0" h="6006" w="9097">
                  <a:moveTo>
                    <a:pt x="9097" y="1"/>
                  </a:moveTo>
                  <a:lnTo>
                    <a:pt x="2823" y="1659"/>
                  </a:lnTo>
                  <a:lnTo>
                    <a:pt x="0" y="3406"/>
                  </a:lnTo>
                  <a:lnTo>
                    <a:pt x="0" y="6005"/>
                  </a:lnTo>
                  <a:lnTo>
                    <a:pt x="9097" y="5243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5261190" y="3502876"/>
              <a:ext cx="402216" cy="317962"/>
            </a:xfrm>
            <a:custGeom>
              <a:rect b="b" l="l" r="r" t="t"/>
              <a:pathLst>
                <a:path extrusionOk="0" h="8963" w="11338">
                  <a:moveTo>
                    <a:pt x="8111" y="0"/>
                  </a:moveTo>
                  <a:lnTo>
                    <a:pt x="1" y="5467"/>
                  </a:lnTo>
                  <a:lnTo>
                    <a:pt x="628" y="7349"/>
                  </a:lnTo>
                  <a:lnTo>
                    <a:pt x="2241" y="8962"/>
                  </a:lnTo>
                  <a:lnTo>
                    <a:pt x="11338" y="5557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5203969" y="3410678"/>
              <a:ext cx="344994" cy="311577"/>
            </a:xfrm>
            <a:custGeom>
              <a:rect b="b" l="l" r="r" t="t"/>
              <a:pathLst>
                <a:path extrusionOk="0" h="8783" w="9725">
                  <a:moveTo>
                    <a:pt x="5199" y="0"/>
                  </a:moveTo>
                  <a:lnTo>
                    <a:pt x="1" y="7483"/>
                  </a:lnTo>
                  <a:lnTo>
                    <a:pt x="852" y="8559"/>
                  </a:lnTo>
                  <a:lnTo>
                    <a:pt x="2241" y="8783"/>
                  </a:lnTo>
                  <a:lnTo>
                    <a:pt x="9724" y="2599"/>
                  </a:lnTo>
                  <a:lnTo>
                    <a:pt x="5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5278679" y="3820798"/>
              <a:ext cx="62046" cy="114478"/>
            </a:xfrm>
            <a:custGeom>
              <a:rect b="b" l="l" r="r" t="t"/>
              <a:pathLst>
                <a:path extrusionOk="0" h="3227" w="1749">
                  <a:moveTo>
                    <a:pt x="1748" y="0"/>
                  </a:moveTo>
                  <a:lnTo>
                    <a:pt x="1" y="90"/>
                  </a:lnTo>
                  <a:lnTo>
                    <a:pt x="90" y="2644"/>
                  </a:lnTo>
                  <a:lnTo>
                    <a:pt x="673" y="3226"/>
                  </a:lnTo>
                  <a:lnTo>
                    <a:pt x="1748" y="259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5226212" y="3714268"/>
              <a:ext cx="114513" cy="128810"/>
            </a:xfrm>
            <a:custGeom>
              <a:rect b="b" l="l" r="r" t="t"/>
              <a:pathLst>
                <a:path extrusionOk="0" h="3631" w="3228">
                  <a:moveTo>
                    <a:pt x="987" y="1"/>
                  </a:moveTo>
                  <a:lnTo>
                    <a:pt x="1" y="852"/>
                  </a:lnTo>
                  <a:lnTo>
                    <a:pt x="2152" y="3630"/>
                  </a:lnTo>
                  <a:lnTo>
                    <a:pt x="3227" y="3003"/>
                  </a:lnTo>
                  <a:lnTo>
                    <a:pt x="1614" y="225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5165834" y="3676133"/>
              <a:ext cx="117671" cy="68396"/>
            </a:xfrm>
            <a:custGeom>
              <a:rect b="b" l="l" r="r" t="t"/>
              <a:pathLst>
                <a:path extrusionOk="0" h="1928" w="3317">
                  <a:moveTo>
                    <a:pt x="1076" y="0"/>
                  </a:moveTo>
                  <a:lnTo>
                    <a:pt x="0" y="583"/>
                  </a:lnTo>
                  <a:lnTo>
                    <a:pt x="359" y="1882"/>
                  </a:lnTo>
                  <a:lnTo>
                    <a:pt x="2286" y="1927"/>
                  </a:lnTo>
                  <a:lnTo>
                    <a:pt x="3316" y="1300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5108614" y="3696780"/>
              <a:ext cx="193942" cy="271880"/>
            </a:xfrm>
            <a:custGeom>
              <a:rect b="b" l="l" r="r" t="t"/>
              <a:pathLst>
                <a:path extrusionOk="0" h="7664" w="5467">
                  <a:moveTo>
                    <a:pt x="1613" y="1"/>
                  </a:moveTo>
                  <a:lnTo>
                    <a:pt x="0" y="942"/>
                  </a:lnTo>
                  <a:lnTo>
                    <a:pt x="0" y="3541"/>
                  </a:lnTo>
                  <a:lnTo>
                    <a:pt x="1613" y="6319"/>
                  </a:lnTo>
                  <a:lnTo>
                    <a:pt x="3899" y="7663"/>
                  </a:lnTo>
                  <a:lnTo>
                    <a:pt x="5467" y="6722"/>
                  </a:lnTo>
                  <a:lnTo>
                    <a:pt x="5467" y="4123"/>
                  </a:lnTo>
                  <a:lnTo>
                    <a:pt x="3899" y="1345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5216705" y="3882772"/>
              <a:ext cx="124021" cy="228956"/>
            </a:xfrm>
            <a:custGeom>
              <a:rect b="b" l="l" r="r" t="t"/>
              <a:pathLst>
                <a:path extrusionOk="0" h="6454" w="3496">
                  <a:moveTo>
                    <a:pt x="3495" y="1"/>
                  </a:moveTo>
                  <a:lnTo>
                    <a:pt x="0" y="225"/>
                  </a:lnTo>
                  <a:lnTo>
                    <a:pt x="135" y="5333"/>
                  </a:lnTo>
                  <a:lnTo>
                    <a:pt x="1344" y="6453"/>
                  </a:lnTo>
                  <a:lnTo>
                    <a:pt x="3495" y="5243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5110175" y="3671380"/>
              <a:ext cx="230552" cy="255952"/>
            </a:xfrm>
            <a:custGeom>
              <a:rect b="b" l="l" r="r" t="t"/>
              <a:pathLst>
                <a:path extrusionOk="0" h="7215" w="6499">
                  <a:moveTo>
                    <a:pt x="2017" y="0"/>
                  </a:moveTo>
                  <a:lnTo>
                    <a:pt x="1" y="1658"/>
                  </a:lnTo>
                  <a:lnTo>
                    <a:pt x="4347" y="7214"/>
                  </a:lnTo>
                  <a:lnTo>
                    <a:pt x="6498" y="5960"/>
                  </a:lnTo>
                  <a:lnTo>
                    <a:pt x="3272" y="448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4990980" y="3593478"/>
              <a:ext cx="235270" cy="136721"/>
            </a:xfrm>
            <a:custGeom>
              <a:rect b="b" l="l" r="r" t="t"/>
              <a:pathLst>
                <a:path extrusionOk="0" h="3854" w="6632">
                  <a:moveTo>
                    <a:pt x="2106" y="0"/>
                  </a:moveTo>
                  <a:lnTo>
                    <a:pt x="0" y="1255"/>
                  </a:lnTo>
                  <a:lnTo>
                    <a:pt x="717" y="3764"/>
                  </a:lnTo>
                  <a:lnTo>
                    <a:pt x="4526" y="3854"/>
                  </a:lnTo>
                  <a:lnTo>
                    <a:pt x="6632" y="2644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4878100" y="3637998"/>
              <a:ext cx="386323" cy="538901"/>
            </a:xfrm>
            <a:custGeom>
              <a:rect b="b" l="l" r="r" t="t"/>
              <a:pathLst>
                <a:path extrusionOk="0" h="15191" w="10890">
                  <a:moveTo>
                    <a:pt x="3182" y="0"/>
                  </a:moveTo>
                  <a:lnTo>
                    <a:pt x="1" y="1837"/>
                  </a:lnTo>
                  <a:lnTo>
                    <a:pt x="1" y="7035"/>
                  </a:lnTo>
                  <a:lnTo>
                    <a:pt x="3182" y="12591"/>
                  </a:lnTo>
                  <a:lnTo>
                    <a:pt x="7708" y="15190"/>
                  </a:lnTo>
                  <a:lnTo>
                    <a:pt x="10889" y="13353"/>
                  </a:lnTo>
                  <a:lnTo>
                    <a:pt x="10889" y="8155"/>
                  </a:lnTo>
                  <a:lnTo>
                    <a:pt x="7708" y="2599"/>
                  </a:lnTo>
                  <a:lnTo>
                    <a:pt x="31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5644280" y="3275555"/>
              <a:ext cx="87481" cy="79499"/>
            </a:xfrm>
            <a:custGeom>
              <a:rect b="b" l="l" r="r" t="t"/>
              <a:pathLst>
                <a:path extrusionOk="0" h="2241" w="2466">
                  <a:moveTo>
                    <a:pt x="628" y="0"/>
                  </a:moveTo>
                  <a:lnTo>
                    <a:pt x="1" y="180"/>
                  </a:lnTo>
                  <a:lnTo>
                    <a:pt x="1" y="1210"/>
                  </a:lnTo>
                  <a:lnTo>
                    <a:pt x="1838" y="2241"/>
                  </a:lnTo>
                  <a:lnTo>
                    <a:pt x="2465" y="986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5709482" y="3305744"/>
              <a:ext cx="106531" cy="49310"/>
            </a:xfrm>
            <a:custGeom>
              <a:rect b="b" l="l" r="r" t="t"/>
              <a:pathLst>
                <a:path extrusionOk="0" h="1390" w="3003">
                  <a:moveTo>
                    <a:pt x="2823" y="1"/>
                  </a:moveTo>
                  <a:lnTo>
                    <a:pt x="0" y="404"/>
                  </a:lnTo>
                  <a:lnTo>
                    <a:pt x="0" y="1390"/>
                  </a:lnTo>
                  <a:lnTo>
                    <a:pt x="2599" y="1390"/>
                  </a:lnTo>
                  <a:lnTo>
                    <a:pt x="3002" y="1031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5801681" y="3272363"/>
              <a:ext cx="65203" cy="82692"/>
            </a:xfrm>
            <a:custGeom>
              <a:rect b="b" l="l" r="r" t="t"/>
              <a:pathLst>
                <a:path extrusionOk="0" h="2331" w="1838">
                  <a:moveTo>
                    <a:pt x="807" y="1"/>
                  </a:moveTo>
                  <a:lnTo>
                    <a:pt x="0" y="1345"/>
                  </a:lnTo>
                  <a:lnTo>
                    <a:pt x="0" y="2331"/>
                  </a:lnTo>
                  <a:lnTo>
                    <a:pt x="1837" y="1300"/>
                  </a:lnTo>
                  <a:lnTo>
                    <a:pt x="1837" y="270"/>
                  </a:lnTo>
                  <a:lnTo>
                    <a:pt x="8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5644280" y="3191303"/>
              <a:ext cx="222606" cy="128810"/>
            </a:xfrm>
            <a:custGeom>
              <a:rect b="b" l="l" r="r" t="t"/>
              <a:pathLst>
                <a:path extrusionOk="0" h="3631" w="6275">
                  <a:moveTo>
                    <a:pt x="1838" y="1"/>
                  </a:moveTo>
                  <a:lnTo>
                    <a:pt x="1" y="1076"/>
                  </a:lnTo>
                  <a:lnTo>
                    <a:pt x="1" y="2555"/>
                  </a:lnTo>
                  <a:lnTo>
                    <a:pt x="1838" y="3630"/>
                  </a:lnTo>
                  <a:lnTo>
                    <a:pt x="4437" y="3630"/>
                  </a:lnTo>
                  <a:lnTo>
                    <a:pt x="6274" y="2555"/>
                  </a:lnTo>
                  <a:lnTo>
                    <a:pt x="6274" y="1076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5669715" y="3205600"/>
              <a:ext cx="49310" cy="54099"/>
            </a:xfrm>
            <a:custGeom>
              <a:rect b="b" l="l" r="r" t="t"/>
              <a:pathLst>
                <a:path extrusionOk="0" h="1525" w="1390">
                  <a:moveTo>
                    <a:pt x="1390" y="1"/>
                  </a:moveTo>
                  <a:lnTo>
                    <a:pt x="1" y="852"/>
                  </a:lnTo>
                  <a:lnTo>
                    <a:pt x="1" y="1524"/>
                  </a:lnTo>
                  <a:lnTo>
                    <a:pt x="1390" y="718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5718990" y="3205600"/>
              <a:ext cx="73185" cy="25471"/>
            </a:xfrm>
            <a:custGeom>
              <a:rect b="b" l="l" r="r" t="t"/>
              <a:pathLst>
                <a:path extrusionOk="0" h="718" w="2063">
                  <a:moveTo>
                    <a:pt x="1" y="1"/>
                  </a:moveTo>
                  <a:lnTo>
                    <a:pt x="1" y="718"/>
                  </a:lnTo>
                  <a:lnTo>
                    <a:pt x="2062" y="718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5792138" y="3205600"/>
              <a:ext cx="49310" cy="54099"/>
            </a:xfrm>
            <a:custGeom>
              <a:rect b="b" l="l" r="r" t="t"/>
              <a:pathLst>
                <a:path extrusionOk="0" h="1525" w="1390">
                  <a:moveTo>
                    <a:pt x="0" y="1"/>
                  </a:moveTo>
                  <a:lnTo>
                    <a:pt x="0" y="718"/>
                  </a:lnTo>
                  <a:lnTo>
                    <a:pt x="1389" y="1524"/>
                  </a:lnTo>
                  <a:lnTo>
                    <a:pt x="1389" y="8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5669715" y="3231035"/>
              <a:ext cx="171734" cy="74746"/>
            </a:xfrm>
            <a:custGeom>
              <a:rect b="b" l="l" r="r" t="t"/>
              <a:pathLst>
                <a:path extrusionOk="0" h="2107" w="4841">
                  <a:moveTo>
                    <a:pt x="1390" y="1"/>
                  </a:moveTo>
                  <a:lnTo>
                    <a:pt x="1" y="807"/>
                  </a:lnTo>
                  <a:lnTo>
                    <a:pt x="1" y="1300"/>
                  </a:lnTo>
                  <a:lnTo>
                    <a:pt x="1390" y="2107"/>
                  </a:lnTo>
                  <a:lnTo>
                    <a:pt x="3451" y="2107"/>
                  </a:lnTo>
                  <a:lnTo>
                    <a:pt x="4840" y="1300"/>
                  </a:lnTo>
                  <a:lnTo>
                    <a:pt x="4840" y="80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5703097" y="3529872"/>
              <a:ext cx="600911" cy="351344"/>
            </a:xfrm>
            <a:custGeom>
              <a:rect b="b" l="l" r="r" t="t"/>
              <a:pathLst>
                <a:path extrusionOk="0" h="9904" w="16939">
                  <a:moveTo>
                    <a:pt x="14161" y="1"/>
                  </a:moveTo>
                  <a:lnTo>
                    <a:pt x="7305" y="3944"/>
                  </a:lnTo>
                  <a:lnTo>
                    <a:pt x="6274" y="3362"/>
                  </a:lnTo>
                  <a:lnTo>
                    <a:pt x="5736" y="3362"/>
                  </a:lnTo>
                  <a:lnTo>
                    <a:pt x="5736" y="3675"/>
                  </a:lnTo>
                  <a:lnTo>
                    <a:pt x="6767" y="4258"/>
                  </a:lnTo>
                  <a:lnTo>
                    <a:pt x="359" y="7977"/>
                  </a:lnTo>
                  <a:lnTo>
                    <a:pt x="1" y="7843"/>
                  </a:lnTo>
                  <a:lnTo>
                    <a:pt x="1" y="8156"/>
                  </a:lnTo>
                  <a:lnTo>
                    <a:pt x="673" y="9904"/>
                  </a:lnTo>
                  <a:lnTo>
                    <a:pt x="1076" y="9680"/>
                  </a:lnTo>
                  <a:lnTo>
                    <a:pt x="539" y="8336"/>
                  </a:lnTo>
                  <a:lnTo>
                    <a:pt x="14161" y="449"/>
                  </a:lnTo>
                  <a:lnTo>
                    <a:pt x="16536" y="763"/>
                  </a:lnTo>
                  <a:lnTo>
                    <a:pt x="16939" y="494"/>
                  </a:lnTo>
                  <a:lnTo>
                    <a:pt x="16939" y="180"/>
                  </a:lnTo>
                  <a:lnTo>
                    <a:pt x="16356" y="270"/>
                  </a:lnTo>
                  <a:lnTo>
                    <a:pt x="1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5703097" y="3523522"/>
              <a:ext cx="600911" cy="348152"/>
            </a:xfrm>
            <a:custGeom>
              <a:rect b="b" l="l" r="r" t="t"/>
              <a:pathLst>
                <a:path extrusionOk="0" h="9814" w="16939">
                  <a:moveTo>
                    <a:pt x="13937" y="1"/>
                  </a:moveTo>
                  <a:lnTo>
                    <a:pt x="7170" y="3899"/>
                  </a:lnTo>
                  <a:lnTo>
                    <a:pt x="6140" y="3317"/>
                  </a:lnTo>
                  <a:lnTo>
                    <a:pt x="5736" y="3541"/>
                  </a:lnTo>
                  <a:lnTo>
                    <a:pt x="6767" y="4168"/>
                  </a:lnTo>
                  <a:lnTo>
                    <a:pt x="1" y="8022"/>
                  </a:lnTo>
                  <a:lnTo>
                    <a:pt x="673" y="9814"/>
                  </a:lnTo>
                  <a:lnTo>
                    <a:pt x="1076" y="9545"/>
                  </a:lnTo>
                  <a:lnTo>
                    <a:pt x="539" y="8201"/>
                  </a:lnTo>
                  <a:lnTo>
                    <a:pt x="14161" y="314"/>
                  </a:lnTo>
                  <a:lnTo>
                    <a:pt x="16536" y="628"/>
                  </a:lnTo>
                  <a:lnTo>
                    <a:pt x="16939" y="359"/>
                  </a:lnTo>
                  <a:lnTo>
                    <a:pt x="13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6028967" y="3706322"/>
              <a:ext cx="114513" cy="74746"/>
            </a:xfrm>
            <a:custGeom>
              <a:rect b="b" l="l" r="r" t="t"/>
              <a:pathLst>
                <a:path extrusionOk="0" h="2107" w="3228">
                  <a:moveTo>
                    <a:pt x="225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7"/>
                  </a:lnTo>
                  <a:lnTo>
                    <a:pt x="3227" y="1614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6145004" y="3610967"/>
              <a:ext cx="287773" cy="170103"/>
            </a:xfrm>
            <a:custGeom>
              <a:rect b="b" l="l" r="r" t="t"/>
              <a:pathLst>
                <a:path extrusionOk="0" h="4795" w="8112">
                  <a:moveTo>
                    <a:pt x="7753" y="0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6133900" y="3760385"/>
              <a:ext cx="23875" cy="20682"/>
            </a:xfrm>
            <a:custGeom>
              <a:rect b="b" l="l" r="r" t="t"/>
              <a:pathLst>
                <a:path extrusionOk="0" h="583" w="673">
                  <a:moveTo>
                    <a:pt x="359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6028967" y="3536257"/>
              <a:ext cx="403812" cy="233709"/>
            </a:xfrm>
            <a:custGeom>
              <a:rect b="b" l="l" r="r" t="t"/>
              <a:pathLst>
                <a:path extrusionOk="0" h="6588" w="11383">
                  <a:moveTo>
                    <a:pt x="7753" y="0"/>
                  </a:moveTo>
                  <a:lnTo>
                    <a:pt x="1" y="4481"/>
                  </a:lnTo>
                  <a:lnTo>
                    <a:pt x="1" y="4884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6165686" y="3784224"/>
              <a:ext cx="112881" cy="76342"/>
            </a:xfrm>
            <a:custGeom>
              <a:rect b="b" l="l" r="r" t="t"/>
              <a:pathLst>
                <a:path extrusionOk="0" h="2152" w="3182">
                  <a:moveTo>
                    <a:pt x="180" y="0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58" y="2151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6281723" y="3688833"/>
              <a:ext cx="287738" cy="171734"/>
            </a:xfrm>
            <a:custGeom>
              <a:rect b="b" l="l" r="r" t="t"/>
              <a:pathLst>
                <a:path extrusionOk="0" h="4841" w="8111">
                  <a:moveTo>
                    <a:pt x="7708" y="1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6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6270584" y="3839848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359" y="1"/>
                  </a:moveTo>
                  <a:lnTo>
                    <a:pt x="1" y="270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6165686" y="3615720"/>
              <a:ext cx="403776" cy="233709"/>
            </a:xfrm>
            <a:custGeom>
              <a:rect b="b" l="l" r="r" t="t"/>
              <a:pathLst>
                <a:path extrusionOk="0" h="6588" w="11382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6300808" y="3863687"/>
              <a:ext cx="114478" cy="74746"/>
            </a:xfrm>
            <a:custGeom>
              <a:rect b="b" l="l" r="r" t="t"/>
              <a:pathLst>
                <a:path extrusionOk="0" h="2107" w="3227">
                  <a:moveTo>
                    <a:pt x="224" y="1"/>
                  </a:moveTo>
                  <a:lnTo>
                    <a:pt x="0" y="91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226" y="1614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6416846" y="3768332"/>
              <a:ext cx="287738" cy="170103"/>
            </a:xfrm>
            <a:custGeom>
              <a:rect b="b" l="l" r="r" t="t"/>
              <a:pathLst>
                <a:path extrusionOk="0" h="4795" w="8111">
                  <a:moveTo>
                    <a:pt x="7752" y="0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6405707" y="3917750"/>
              <a:ext cx="23875" cy="20682"/>
            </a:xfrm>
            <a:custGeom>
              <a:rect b="b" l="l" r="r" t="t"/>
              <a:pathLst>
                <a:path extrusionOk="0" h="583" w="673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6300808" y="3693622"/>
              <a:ext cx="403776" cy="233709"/>
            </a:xfrm>
            <a:custGeom>
              <a:rect b="b" l="l" r="r" t="t"/>
              <a:pathLst>
                <a:path extrusionOk="0" h="6588" w="11382">
                  <a:moveTo>
                    <a:pt x="7797" y="0"/>
                  </a:moveTo>
                  <a:lnTo>
                    <a:pt x="0" y="4481"/>
                  </a:lnTo>
                  <a:lnTo>
                    <a:pt x="0" y="4885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6437492" y="3941589"/>
              <a:ext cx="112917" cy="74746"/>
            </a:xfrm>
            <a:custGeom>
              <a:rect b="b" l="l" r="r" t="t"/>
              <a:pathLst>
                <a:path extrusionOk="0" h="2107" w="3183">
                  <a:moveTo>
                    <a:pt x="180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7"/>
                  </a:lnTo>
                  <a:lnTo>
                    <a:pt x="3182" y="16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6553529" y="3846234"/>
              <a:ext cx="287773" cy="170103"/>
            </a:xfrm>
            <a:custGeom>
              <a:rect b="b" l="l" r="r" t="t"/>
              <a:pathLst>
                <a:path extrusionOk="0" h="4795" w="8112">
                  <a:moveTo>
                    <a:pt x="7708" y="0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6542426" y="3997213"/>
              <a:ext cx="23875" cy="19121"/>
            </a:xfrm>
            <a:custGeom>
              <a:rect b="b" l="l" r="r" t="t"/>
              <a:pathLst>
                <a:path extrusionOk="0" h="539" w="673">
                  <a:moveTo>
                    <a:pt x="359" y="1"/>
                  </a:moveTo>
                  <a:lnTo>
                    <a:pt x="0" y="225"/>
                  </a:lnTo>
                  <a:lnTo>
                    <a:pt x="0" y="539"/>
                  </a:lnTo>
                  <a:lnTo>
                    <a:pt x="672" y="539"/>
                  </a:lnTo>
                  <a:lnTo>
                    <a:pt x="672" y="22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6437492" y="3773085"/>
              <a:ext cx="403812" cy="232113"/>
            </a:xfrm>
            <a:custGeom>
              <a:rect b="b" l="l" r="r" t="t"/>
              <a:pathLst>
                <a:path extrusionOk="0" h="6543" w="11383">
                  <a:moveTo>
                    <a:pt x="7753" y="1"/>
                  </a:moveTo>
                  <a:lnTo>
                    <a:pt x="1" y="4482"/>
                  </a:lnTo>
                  <a:lnTo>
                    <a:pt x="1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4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6572615" y="4021087"/>
              <a:ext cx="114478" cy="74746"/>
            </a:xfrm>
            <a:custGeom>
              <a:rect b="b" l="l" r="r" t="t"/>
              <a:pathLst>
                <a:path extrusionOk="0" h="2107" w="3227">
                  <a:moveTo>
                    <a:pt x="225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227" y="161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6690248" y="3925697"/>
              <a:ext cx="287773" cy="170138"/>
            </a:xfrm>
            <a:custGeom>
              <a:rect b="b" l="l" r="r" t="t"/>
              <a:pathLst>
                <a:path extrusionOk="0" h="4796" w="8112">
                  <a:moveTo>
                    <a:pt x="7708" y="1"/>
                  </a:moveTo>
                  <a:lnTo>
                    <a:pt x="1" y="4302"/>
                  </a:lnTo>
                  <a:lnTo>
                    <a:pt x="135" y="4526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6677548" y="4075115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403" y="1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6572615" y="3850987"/>
              <a:ext cx="405408" cy="233709"/>
            </a:xfrm>
            <a:custGeom>
              <a:rect b="b" l="l" r="r" t="t"/>
              <a:pathLst>
                <a:path extrusionOk="0" h="6588" w="11428">
                  <a:moveTo>
                    <a:pt x="7797" y="0"/>
                  </a:moveTo>
                  <a:lnTo>
                    <a:pt x="1" y="4481"/>
                  </a:lnTo>
                  <a:lnTo>
                    <a:pt x="1" y="4885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427" y="2107"/>
                  </a:lnTo>
                  <a:lnTo>
                    <a:pt x="11427" y="1703"/>
                  </a:lnTo>
                  <a:lnTo>
                    <a:pt x="8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5726936" y="3881176"/>
              <a:ext cx="112917" cy="74746"/>
            </a:xfrm>
            <a:custGeom>
              <a:rect b="b" l="l" r="r" t="t"/>
              <a:pathLst>
                <a:path extrusionOk="0" h="2107" w="3183">
                  <a:moveTo>
                    <a:pt x="180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14" y="2107"/>
                  </a:lnTo>
                  <a:lnTo>
                    <a:pt x="3182" y="161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5843009" y="3785821"/>
              <a:ext cx="287738" cy="170103"/>
            </a:xfrm>
            <a:custGeom>
              <a:rect b="b" l="l" r="r" t="t"/>
              <a:pathLst>
                <a:path extrusionOk="0" h="4795" w="8111">
                  <a:moveTo>
                    <a:pt x="7707" y="0"/>
                  </a:moveTo>
                  <a:lnTo>
                    <a:pt x="0" y="4347"/>
                  </a:lnTo>
                  <a:lnTo>
                    <a:pt x="134" y="4571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5830273" y="3935239"/>
              <a:ext cx="23875" cy="20682"/>
            </a:xfrm>
            <a:custGeom>
              <a:rect b="b" l="l" r="r" t="t"/>
              <a:pathLst>
                <a:path extrusionOk="0" h="583" w="673">
                  <a:moveTo>
                    <a:pt x="404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5726936" y="3712708"/>
              <a:ext cx="403812" cy="232113"/>
            </a:xfrm>
            <a:custGeom>
              <a:rect b="b" l="l" r="r" t="t"/>
              <a:pathLst>
                <a:path extrusionOk="0" h="6543" w="11383">
                  <a:moveTo>
                    <a:pt x="7753" y="0"/>
                  </a:moveTo>
                  <a:lnTo>
                    <a:pt x="1" y="4481"/>
                  </a:lnTo>
                  <a:lnTo>
                    <a:pt x="1" y="4839"/>
                  </a:lnTo>
                  <a:lnTo>
                    <a:pt x="2914" y="6542"/>
                  </a:lnTo>
                  <a:lnTo>
                    <a:pt x="3586" y="6542"/>
                  </a:lnTo>
                  <a:lnTo>
                    <a:pt x="11383" y="2061"/>
                  </a:lnTo>
                  <a:lnTo>
                    <a:pt x="11383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5862059" y="3959078"/>
              <a:ext cx="112917" cy="76342"/>
            </a:xfrm>
            <a:custGeom>
              <a:rect b="b" l="l" r="r" t="t"/>
              <a:pathLst>
                <a:path extrusionOk="0" h="2152" w="3183">
                  <a:moveTo>
                    <a:pt x="225" y="1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58" y="2151"/>
                  </a:lnTo>
                  <a:lnTo>
                    <a:pt x="3182" y="1658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5978096" y="3863687"/>
              <a:ext cx="287773" cy="171734"/>
            </a:xfrm>
            <a:custGeom>
              <a:rect b="b" l="l" r="r" t="t"/>
              <a:pathLst>
                <a:path extrusionOk="0" h="4841" w="8112">
                  <a:moveTo>
                    <a:pt x="7753" y="1"/>
                  </a:moveTo>
                  <a:lnTo>
                    <a:pt x="1" y="4347"/>
                  </a:lnTo>
                  <a:lnTo>
                    <a:pt x="135" y="4572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6"/>
                  </a:lnTo>
                  <a:lnTo>
                    <a:pt x="7753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5966992" y="4014702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5862059" y="3790574"/>
              <a:ext cx="403812" cy="233709"/>
            </a:xfrm>
            <a:custGeom>
              <a:rect b="b" l="l" r="r" t="t"/>
              <a:pathLst>
                <a:path extrusionOk="0" h="6588" w="11383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5998778" y="4038541"/>
              <a:ext cx="112881" cy="74781"/>
            </a:xfrm>
            <a:custGeom>
              <a:rect b="b" l="l" r="r" t="t"/>
              <a:pathLst>
                <a:path extrusionOk="0" h="2108" w="3182">
                  <a:moveTo>
                    <a:pt x="180" y="1"/>
                  </a:moveTo>
                  <a:lnTo>
                    <a:pt x="0" y="91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182" y="161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6114815" y="3943185"/>
              <a:ext cx="287738" cy="170138"/>
            </a:xfrm>
            <a:custGeom>
              <a:rect b="b" l="l" r="r" t="t"/>
              <a:pathLst>
                <a:path extrusionOk="0" h="4796" w="8111">
                  <a:moveTo>
                    <a:pt x="7708" y="0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6103676" y="4092604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359" y="1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5998778" y="3868476"/>
              <a:ext cx="403776" cy="233709"/>
            </a:xfrm>
            <a:custGeom>
              <a:rect b="b" l="l" r="r" t="t"/>
              <a:pathLst>
                <a:path extrusionOk="0" h="6588" w="11382">
                  <a:moveTo>
                    <a:pt x="7752" y="0"/>
                  </a:moveTo>
                  <a:lnTo>
                    <a:pt x="0" y="4481"/>
                  </a:lnTo>
                  <a:lnTo>
                    <a:pt x="0" y="4885"/>
                  </a:lnTo>
                  <a:lnTo>
                    <a:pt x="2958" y="6587"/>
                  </a:lnTo>
                  <a:lnTo>
                    <a:pt x="3630" y="6587"/>
                  </a:lnTo>
                  <a:lnTo>
                    <a:pt x="11382" y="2106"/>
                  </a:lnTo>
                  <a:lnTo>
                    <a:pt x="11382" y="1703"/>
                  </a:lnTo>
                  <a:lnTo>
                    <a:pt x="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6133900" y="4116443"/>
              <a:ext cx="114478" cy="74746"/>
            </a:xfrm>
            <a:custGeom>
              <a:rect b="b" l="l" r="r" t="t"/>
              <a:pathLst>
                <a:path extrusionOk="0" h="2107" w="3227">
                  <a:moveTo>
                    <a:pt x="224" y="1"/>
                  </a:moveTo>
                  <a:lnTo>
                    <a:pt x="0" y="90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226" y="165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6249938" y="4021087"/>
              <a:ext cx="287738" cy="170103"/>
            </a:xfrm>
            <a:custGeom>
              <a:rect b="b" l="l" r="r" t="t"/>
              <a:pathLst>
                <a:path extrusionOk="0" h="4795" w="8111">
                  <a:moveTo>
                    <a:pt x="7752" y="0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6238799" y="4172067"/>
              <a:ext cx="23875" cy="19121"/>
            </a:xfrm>
            <a:custGeom>
              <a:rect b="b" l="l" r="r" t="t"/>
              <a:pathLst>
                <a:path extrusionOk="0" h="539" w="673">
                  <a:moveTo>
                    <a:pt x="359" y="1"/>
                  </a:moveTo>
                  <a:lnTo>
                    <a:pt x="1" y="225"/>
                  </a:lnTo>
                  <a:lnTo>
                    <a:pt x="1" y="539"/>
                  </a:lnTo>
                  <a:lnTo>
                    <a:pt x="673" y="539"/>
                  </a:lnTo>
                  <a:lnTo>
                    <a:pt x="673" y="22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6133900" y="3947939"/>
              <a:ext cx="403776" cy="232148"/>
            </a:xfrm>
            <a:custGeom>
              <a:rect b="b" l="l" r="r" t="t"/>
              <a:pathLst>
                <a:path extrusionOk="0" h="6544" w="11382">
                  <a:moveTo>
                    <a:pt x="7797" y="1"/>
                  </a:moveTo>
                  <a:lnTo>
                    <a:pt x="0" y="4482"/>
                  </a:lnTo>
                  <a:lnTo>
                    <a:pt x="0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704"/>
                  </a:lnTo>
                  <a:lnTo>
                    <a:pt x="84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6270584" y="4195941"/>
              <a:ext cx="112917" cy="74746"/>
            </a:xfrm>
            <a:custGeom>
              <a:rect b="b" l="l" r="r" t="t"/>
              <a:pathLst>
                <a:path extrusionOk="0" h="2107" w="3183">
                  <a:moveTo>
                    <a:pt x="180" y="0"/>
                  </a:moveTo>
                  <a:lnTo>
                    <a:pt x="1" y="90"/>
                  </a:lnTo>
                  <a:lnTo>
                    <a:pt x="1" y="403"/>
                  </a:lnTo>
                  <a:lnTo>
                    <a:pt x="2958" y="2106"/>
                  </a:lnTo>
                  <a:lnTo>
                    <a:pt x="3182" y="1613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6386621" y="4100550"/>
              <a:ext cx="287773" cy="170138"/>
            </a:xfrm>
            <a:custGeom>
              <a:rect b="b" l="l" r="r" t="t"/>
              <a:pathLst>
                <a:path extrusionOk="0" h="4796" w="8112">
                  <a:moveTo>
                    <a:pt x="7708" y="1"/>
                  </a:moveTo>
                  <a:lnTo>
                    <a:pt x="1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6375518" y="4249969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359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6270584" y="4025841"/>
              <a:ext cx="403812" cy="233709"/>
            </a:xfrm>
            <a:custGeom>
              <a:rect b="b" l="l" r="r" t="t"/>
              <a:pathLst>
                <a:path extrusionOk="0" h="6588" w="11383">
                  <a:moveTo>
                    <a:pt x="7753" y="1"/>
                  </a:moveTo>
                  <a:lnTo>
                    <a:pt x="1" y="4481"/>
                  </a:lnTo>
                  <a:lnTo>
                    <a:pt x="1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6709334" y="4098954"/>
              <a:ext cx="112881" cy="74746"/>
            </a:xfrm>
            <a:custGeom>
              <a:rect b="b" l="l" r="r" t="t"/>
              <a:pathLst>
                <a:path extrusionOk="0" h="2107" w="3182">
                  <a:moveTo>
                    <a:pt x="224" y="1"/>
                  </a:moveTo>
                  <a:lnTo>
                    <a:pt x="0" y="90"/>
                  </a:lnTo>
                  <a:lnTo>
                    <a:pt x="0" y="404"/>
                  </a:lnTo>
                  <a:lnTo>
                    <a:pt x="2958" y="2107"/>
                  </a:lnTo>
                  <a:lnTo>
                    <a:pt x="3182" y="1614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6825371" y="4003599"/>
              <a:ext cx="287738" cy="170103"/>
            </a:xfrm>
            <a:custGeom>
              <a:rect b="b" l="l" r="r" t="t"/>
              <a:pathLst>
                <a:path extrusionOk="0" h="4795" w="8111">
                  <a:moveTo>
                    <a:pt x="7752" y="0"/>
                  </a:moveTo>
                  <a:lnTo>
                    <a:pt x="0" y="4347"/>
                  </a:lnTo>
                  <a:lnTo>
                    <a:pt x="135" y="4571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6814232" y="4153017"/>
              <a:ext cx="23875" cy="20682"/>
            </a:xfrm>
            <a:custGeom>
              <a:rect b="b" l="l" r="r" t="t"/>
              <a:pathLst>
                <a:path extrusionOk="0" h="583" w="673">
                  <a:moveTo>
                    <a:pt x="359" y="0"/>
                  </a:moveTo>
                  <a:lnTo>
                    <a:pt x="1" y="269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6709334" y="3930450"/>
              <a:ext cx="403776" cy="232148"/>
            </a:xfrm>
            <a:custGeom>
              <a:rect b="b" l="l" r="r" t="t"/>
              <a:pathLst>
                <a:path extrusionOk="0" h="6544" w="11382">
                  <a:moveTo>
                    <a:pt x="7752" y="1"/>
                  </a:moveTo>
                  <a:lnTo>
                    <a:pt x="0" y="4437"/>
                  </a:lnTo>
                  <a:lnTo>
                    <a:pt x="0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382" y="2062"/>
                  </a:lnTo>
                  <a:lnTo>
                    <a:pt x="11382" y="1659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6846017" y="4176856"/>
              <a:ext cx="112917" cy="76342"/>
            </a:xfrm>
            <a:custGeom>
              <a:rect b="b" l="l" r="r" t="t"/>
              <a:pathLst>
                <a:path extrusionOk="0" h="2152" w="3183">
                  <a:moveTo>
                    <a:pt x="180" y="0"/>
                  </a:moveTo>
                  <a:lnTo>
                    <a:pt x="1" y="135"/>
                  </a:lnTo>
                  <a:lnTo>
                    <a:pt x="1" y="449"/>
                  </a:lnTo>
                  <a:lnTo>
                    <a:pt x="2913" y="2151"/>
                  </a:lnTo>
                  <a:lnTo>
                    <a:pt x="3182" y="1658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6962055" y="4081465"/>
              <a:ext cx="287773" cy="171734"/>
            </a:xfrm>
            <a:custGeom>
              <a:rect b="b" l="l" r="r" t="t"/>
              <a:pathLst>
                <a:path extrusionOk="0" h="4841" w="8112">
                  <a:moveTo>
                    <a:pt x="7708" y="1"/>
                  </a:moveTo>
                  <a:lnTo>
                    <a:pt x="1" y="4347"/>
                  </a:lnTo>
                  <a:lnTo>
                    <a:pt x="135" y="4571"/>
                  </a:lnTo>
                  <a:lnTo>
                    <a:pt x="359" y="4840"/>
                  </a:lnTo>
                  <a:lnTo>
                    <a:pt x="8111" y="359"/>
                  </a:lnTo>
                  <a:lnTo>
                    <a:pt x="8111" y="46"/>
                  </a:lnTo>
                  <a:lnTo>
                    <a:pt x="7708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6949355" y="4232480"/>
              <a:ext cx="25471" cy="20717"/>
            </a:xfrm>
            <a:custGeom>
              <a:rect b="b" l="l" r="r" t="t"/>
              <a:pathLst>
                <a:path extrusionOk="0" h="584" w="718">
                  <a:moveTo>
                    <a:pt x="404" y="1"/>
                  </a:moveTo>
                  <a:lnTo>
                    <a:pt x="0" y="270"/>
                  </a:lnTo>
                  <a:lnTo>
                    <a:pt x="0" y="583"/>
                  </a:lnTo>
                  <a:lnTo>
                    <a:pt x="717" y="583"/>
                  </a:lnTo>
                  <a:lnTo>
                    <a:pt x="717" y="27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6846017" y="4008352"/>
              <a:ext cx="403812" cy="233709"/>
            </a:xfrm>
            <a:custGeom>
              <a:rect b="b" l="l" r="r" t="t"/>
              <a:pathLst>
                <a:path extrusionOk="0" h="6588" w="11383">
                  <a:moveTo>
                    <a:pt x="7753" y="1"/>
                  </a:moveTo>
                  <a:lnTo>
                    <a:pt x="1" y="4482"/>
                  </a:lnTo>
                  <a:lnTo>
                    <a:pt x="1" y="4885"/>
                  </a:lnTo>
                  <a:lnTo>
                    <a:pt x="2913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6405707" y="4273808"/>
              <a:ext cx="114478" cy="74746"/>
            </a:xfrm>
            <a:custGeom>
              <a:rect b="b" l="l" r="r" t="t"/>
              <a:pathLst>
                <a:path extrusionOk="0" h="2107" w="3227">
                  <a:moveTo>
                    <a:pt x="225" y="1"/>
                  </a:moveTo>
                  <a:lnTo>
                    <a:pt x="1" y="90"/>
                  </a:lnTo>
                  <a:lnTo>
                    <a:pt x="1" y="404"/>
                  </a:lnTo>
                  <a:lnTo>
                    <a:pt x="2958" y="2107"/>
                  </a:lnTo>
                  <a:lnTo>
                    <a:pt x="3227" y="165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6523340" y="4178452"/>
              <a:ext cx="287773" cy="170103"/>
            </a:xfrm>
            <a:custGeom>
              <a:rect b="b" l="l" r="r" t="t"/>
              <a:pathLst>
                <a:path extrusionOk="0" h="4795" w="8112">
                  <a:moveTo>
                    <a:pt x="7708" y="0"/>
                  </a:moveTo>
                  <a:lnTo>
                    <a:pt x="1" y="4347"/>
                  </a:lnTo>
                  <a:lnTo>
                    <a:pt x="90" y="4571"/>
                  </a:lnTo>
                  <a:lnTo>
                    <a:pt x="314" y="4795"/>
                  </a:lnTo>
                  <a:lnTo>
                    <a:pt x="8111" y="314"/>
                  </a:lnTo>
                  <a:lnTo>
                    <a:pt x="8111" y="0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6510641" y="4327871"/>
              <a:ext cx="23875" cy="20682"/>
            </a:xfrm>
            <a:custGeom>
              <a:rect b="b" l="l" r="r" t="t"/>
              <a:pathLst>
                <a:path extrusionOk="0" h="583" w="673">
                  <a:moveTo>
                    <a:pt x="403" y="0"/>
                  </a:moveTo>
                  <a:lnTo>
                    <a:pt x="0" y="269"/>
                  </a:lnTo>
                  <a:lnTo>
                    <a:pt x="0" y="583"/>
                  </a:lnTo>
                  <a:lnTo>
                    <a:pt x="672" y="583"/>
                  </a:lnTo>
                  <a:lnTo>
                    <a:pt x="672" y="26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6405707" y="4105304"/>
              <a:ext cx="405408" cy="232148"/>
            </a:xfrm>
            <a:custGeom>
              <a:rect b="b" l="l" r="r" t="t"/>
              <a:pathLst>
                <a:path extrusionOk="0" h="6544" w="11428">
                  <a:moveTo>
                    <a:pt x="7797" y="1"/>
                  </a:moveTo>
                  <a:lnTo>
                    <a:pt x="1" y="4482"/>
                  </a:lnTo>
                  <a:lnTo>
                    <a:pt x="1" y="4840"/>
                  </a:lnTo>
                  <a:lnTo>
                    <a:pt x="2958" y="6543"/>
                  </a:lnTo>
                  <a:lnTo>
                    <a:pt x="3630" y="6543"/>
                  </a:lnTo>
                  <a:lnTo>
                    <a:pt x="11427" y="2062"/>
                  </a:lnTo>
                  <a:lnTo>
                    <a:pt x="11427" y="1704"/>
                  </a:lnTo>
                  <a:lnTo>
                    <a:pt x="84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6542426" y="4351710"/>
              <a:ext cx="112881" cy="76342"/>
            </a:xfrm>
            <a:custGeom>
              <a:rect b="b" l="l" r="r" t="t"/>
              <a:pathLst>
                <a:path extrusionOk="0" h="2152" w="3182">
                  <a:moveTo>
                    <a:pt x="224" y="0"/>
                  </a:moveTo>
                  <a:lnTo>
                    <a:pt x="0" y="135"/>
                  </a:lnTo>
                  <a:lnTo>
                    <a:pt x="0" y="449"/>
                  </a:lnTo>
                  <a:lnTo>
                    <a:pt x="2958" y="2151"/>
                  </a:lnTo>
                  <a:lnTo>
                    <a:pt x="3182" y="1658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6658463" y="4257915"/>
              <a:ext cx="287738" cy="170138"/>
            </a:xfrm>
            <a:custGeom>
              <a:rect b="b" l="l" r="r" t="t"/>
              <a:pathLst>
                <a:path extrusionOk="0" h="4796" w="8111">
                  <a:moveTo>
                    <a:pt x="7752" y="1"/>
                  </a:moveTo>
                  <a:lnTo>
                    <a:pt x="0" y="4302"/>
                  </a:lnTo>
                  <a:lnTo>
                    <a:pt x="135" y="4526"/>
                  </a:lnTo>
                  <a:lnTo>
                    <a:pt x="359" y="4795"/>
                  </a:lnTo>
                  <a:lnTo>
                    <a:pt x="8111" y="314"/>
                  </a:lnTo>
                  <a:lnTo>
                    <a:pt x="8111" y="1"/>
                  </a:lnTo>
                  <a:close/>
                </a:path>
              </a:pathLst>
            </a:custGeom>
            <a:solidFill>
              <a:srgbClr val="E0DE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6647324" y="4407334"/>
              <a:ext cx="23875" cy="20717"/>
            </a:xfrm>
            <a:custGeom>
              <a:rect b="b" l="l" r="r" t="t"/>
              <a:pathLst>
                <a:path extrusionOk="0" h="584" w="673">
                  <a:moveTo>
                    <a:pt x="359" y="1"/>
                  </a:moveTo>
                  <a:lnTo>
                    <a:pt x="1" y="270"/>
                  </a:lnTo>
                  <a:lnTo>
                    <a:pt x="1" y="583"/>
                  </a:lnTo>
                  <a:lnTo>
                    <a:pt x="673" y="583"/>
                  </a:lnTo>
                  <a:lnTo>
                    <a:pt x="673" y="27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6542426" y="4183206"/>
              <a:ext cx="403776" cy="233709"/>
            </a:xfrm>
            <a:custGeom>
              <a:rect b="b" l="l" r="r" t="t"/>
              <a:pathLst>
                <a:path extrusionOk="0" h="6588" w="11382">
                  <a:moveTo>
                    <a:pt x="7752" y="1"/>
                  </a:moveTo>
                  <a:lnTo>
                    <a:pt x="0" y="4482"/>
                  </a:lnTo>
                  <a:lnTo>
                    <a:pt x="0" y="4885"/>
                  </a:lnTo>
                  <a:lnTo>
                    <a:pt x="2958" y="6588"/>
                  </a:lnTo>
                  <a:lnTo>
                    <a:pt x="3630" y="6588"/>
                  </a:lnTo>
                  <a:lnTo>
                    <a:pt x="11382" y="2107"/>
                  </a:lnTo>
                  <a:lnTo>
                    <a:pt x="11382" y="1703"/>
                  </a:lnTo>
                  <a:lnTo>
                    <a:pt x="8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2" name="Google Shape;942;p35"/>
          <p:cNvSpPr/>
          <p:nvPr/>
        </p:nvSpPr>
        <p:spPr>
          <a:xfrm>
            <a:off x="7543375" y="952250"/>
            <a:ext cx="369600" cy="3696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35"/>
          <p:cNvSpPr/>
          <p:nvPr/>
        </p:nvSpPr>
        <p:spPr>
          <a:xfrm>
            <a:off x="8004588" y="1321939"/>
            <a:ext cx="213000" cy="2130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36"/>
          <p:cNvSpPr txBox="1"/>
          <p:nvPr>
            <p:ph type="title"/>
          </p:nvPr>
        </p:nvSpPr>
        <p:spPr>
          <a:xfrm>
            <a:off x="1108200" y="1364725"/>
            <a:ext cx="6367800" cy="17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91440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3000">
                <a:latin typeface="Arial"/>
                <a:ea typeface="Arial"/>
                <a:cs typeface="Arial"/>
                <a:sym typeface="Arial"/>
              </a:rPr>
              <a:t>Today, we’ll use AI and maps to make smart farming decisions — but you stay in control.</a:t>
            </a:r>
            <a:endParaRPr i="1" sz="3000"/>
          </a:p>
        </p:txBody>
      </p:sp>
      <p:grpSp>
        <p:nvGrpSpPr>
          <p:cNvPr id="949" name="Google Shape;949;p36"/>
          <p:cNvGrpSpPr/>
          <p:nvPr/>
        </p:nvGrpSpPr>
        <p:grpSpPr>
          <a:xfrm flipH="1">
            <a:off x="335972" y="347182"/>
            <a:ext cx="1724489" cy="1308337"/>
            <a:chOff x="3179566" y="530397"/>
            <a:chExt cx="4972575" cy="3772598"/>
          </a:xfrm>
        </p:grpSpPr>
        <p:sp>
          <p:nvSpPr>
            <p:cNvPr id="950" name="Google Shape;950;p36"/>
            <p:cNvSpPr/>
            <p:nvPr/>
          </p:nvSpPr>
          <p:spPr>
            <a:xfrm>
              <a:off x="5946084" y="1531108"/>
              <a:ext cx="387865" cy="183467"/>
            </a:xfrm>
            <a:custGeom>
              <a:rect b="b" l="l" r="r" t="t"/>
              <a:pathLst>
                <a:path extrusionOk="0" h="1569" w="3317">
                  <a:moveTo>
                    <a:pt x="3317" y="1"/>
                  </a:moveTo>
                  <a:lnTo>
                    <a:pt x="1972" y="90"/>
                  </a:lnTo>
                  <a:lnTo>
                    <a:pt x="1" y="1255"/>
                  </a:lnTo>
                  <a:lnTo>
                    <a:pt x="359" y="1569"/>
                  </a:lnTo>
                  <a:lnTo>
                    <a:pt x="1569" y="1435"/>
                  </a:lnTo>
                  <a:lnTo>
                    <a:pt x="33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6"/>
            <p:cNvSpPr/>
            <p:nvPr/>
          </p:nvSpPr>
          <p:spPr>
            <a:xfrm>
              <a:off x="6433460" y="2264626"/>
              <a:ext cx="324955" cy="262163"/>
            </a:xfrm>
            <a:custGeom>
              <a:rect b="b" l="l" r="r" t="t"/>
              <a:pathLst>
                <a:path extrusionOk="0" h="2242" w="2779">
                  <a:moveTo>
                    <a:pt x="2778" y="1"/>
                  </a:moveTo>
                  <a:lnTo>
                    <a:pt x="627" y="897"/>
                  </a:lnTo>
                  <a:lnTo>
                    <a:pt x="0" y="2241"/>
                  </a:lnTo>
                  <a:lnTo>
                    <a:pt x="0" y="2241"/>
                  </a:lnTo>
                  <a:lnTo>
                    <a:pt x="2017" y="1121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6"/>
            <p:cNvSpPr/>
            <p:nvPr/>
          </p:nvSpPr>
          <p:spPr>
            <a:xfrm>
              <a:off x="6506777" y="2060345"/>
              <a:ext cx="251639" cy="340624"/>
            </a:xfrm>
            <a:custGeom>
              <a:rect b="b" l="l" r="r" t="t"/>
              <a:pathLst>
                <a:path extrusionOk="0" h="2913" w="2152">
                  <a:moveTo>
                    <a:pt x="2151" y="0"/>
                  </a:moveTo>
                  <a:lnTo>
                    <a:pt x="583" y="762"/>
                  </a:lnTo>
                  <a:lnTo>
                    <a:pt x="0" y="1076"/>
                  </a:lnTo>
                  <a:lnTo>
                    <a:pt x="135" y="2913"/>
                  </a:lnTo>
                  <a:lnTo>
                    <a:pt x="2151" y="1748"/>
                  </a:lnTo>
                  <a:lnTo>
                    <a:pt x="21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6"/>
            <p:cNvSpPr/>
            <p:nvPr/>
          </p:nvSpPr>
          <p:spPr>
            <a:xfrm>
              <a:off x="6417674" y="1824492"/>
              <a:ext cx="340741" cy="366934"/>
            </a:xfrm>
            <a:custGeom>
              <a:rect b="b" l="l" r="r" t="t"/>
              <a:pathLst>
                <a:path extrusionOk="0" h="3138" w="2914">
                  <a:moveTo>
                    <a:pt x="1793" y="1"/>
                  </a:moveTo>
                  <a:lnTo>
                    <a:pt x="1" y="1166"/>
                  </a:lnTo>
                  <a:lnTo>
                    <a:pt x="897" y="3138"/>
                  </a:lnTo>
                  <a:lnTo>
                    <a:pt x="2913" y="2017"/>
                  </a:lnTo>
                  <a:lnTo>
                    <a:pt x="21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6"/>
            <p:cNvSpPr/>
            <p:nvPr/>
          </p:nvSpPr>
          <p:spPr>
            <a:xfrm>
              <a:off x="6255254" y="1635879"/>
              <a:ext cx="414058" cy="324955"/>
            </a:xfrm>
            <a:custGeom>
              <a:rect b="b" l="l" r="r" t="t"/>
              <a:pathLst>
                <a:path extrusionOk="0" h="2779" w="3541">
                  <a:moveTo>
                    <a:pt x="2196" y="1"/>
                  </a:moveTo>
                  <a:lnTo>
                    <a:pt x="314" y="852"/>
                  </a:lnTo>
                  <a:lnTo>
                    <a:pt x="1" y="1121"/>
                  </a:lnTo>
                  <a:lnTo>
                    <a:pt x="1524" y="2779"/>
                  </a:lnTo>
                  <a:lnTo>
                    <a:pt x="3541" y="1614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6"/>
            <p:cNvSpPr/>
            <p:nvPr/>
          </p:nvSpPr>
          <p:spPr>
            <a:xfrm>
              <a:off x="6098096" y="1531108"/>
              <a:ext cx="414058" cy="235970"/>
            </a:xfrm>
            <a:custGeom>
              <a:rect b="b" l="l" r="r" t="t"/>
              <a:pathLst>
                <a:path extrusionOk="0" h="2018" w="3541">
                  <a:moveTo>
                    <a:pt x="2017" y="1"/>
                  </a:moveTo>
                  <a:lnTo>
                    <a:pt x="0" y="1121"/>
                  </a:lnTo>
                  <a:lnTo>
                    <a:pt x="359" y="1927"/>
                  </a:lnTo>
                  <a:lnTo>
                    <a:pt x="1569" y="2017"/>
                  </a:lnTo>
                  <a:lnTo>
                    <a:pt x="3540" y="897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6"/>
            <p:cNvSpPr/>
            <p:nvPr/>
          </p:nvSpPr>
          <p:spPr>
            <a:xfrm>
              <a:off x="5851836" y="1662072"/>
              <a:ext cx="670725" cy="880385"/>
            </a:xfrm>
            <a:custGeom>
              <a:rect b="b" l="l" r="r" t="t"/>
              <a:pathLst>
                <a:path extrusionOk="0" h="7529" w="5736">
                  <a:moveTo>
                    <a:pt x="2106" y="1"/>
                  </a:moveTo>
                  <a:lnTo>
                    <a:pt x="807" y="135"/>
                  </a:lnTo>
                  <a:lnTo>
                    <a:pt x="0" y="1211"/>
                  </a:lnTo>
                  <a:lnTo>
                    <a:pt x="0" y="3003"/>
                  </a:lnTo>
                  <a:lnTo>
                    <a:pt x="807" y="4975"/>
                  </a:lnTo>
                  <a:lnTo>
                    <a:pt x="2106" y="6633"/>
                  </a:lnTo>
                  <a:lnTo>
                    <a:pt x="3675" y="7529"/>
                  </a:lnTo>
                  <a:lnTo>
                    <a:pt x="4974" y="7394"/>
                  </a:lnTo>
                  <a:lnTo>
                    <a:pt x="5736" y="6319"/>
                  </a:lnTo>
                  <a:lnTo>
                    <a:pt x="5736" y="4527"/>
                  </a:lnTo>
                  <a:lnTo>
                    <a:pt x="4974" y="2555"/>
                  </a:lnTo>
                  <a:lnTo>
                    <a:pt x="3675" y="897"/>
                  </a:lnTo>
                  <a:lnTo>
                    <a:pt x="2106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6"/>
            <p:cNvSpPr/>
            <p:nvPr/>
          </p:nvSpPr>
          <p:spPr>
            <a:xfrm>
              <a:off x="3211021" y="530397"/>
              <a:ext cx="314431" cy="209660"/>
            </a:xfrm>
            <a:custGeom>
              <a:rect b="b" l="l" r="r" t="t"/>
              <a:pathLst>
                <a:path extrusionOk="0" h="1793" w="2689">
                  <a:moveTo>
                    <a:pt x="224" y="0"/>
                  </a:moveTo>
                  <a:lnTo>
                    <a:pt x="0" y="134"/>
                  </a:lnTo>
                  <a:lnTo>
                    <a:pt x="45" y="314"/>
                  </a:lnTo>
                  <a:lnTo>
                    <a:pt x="2420" y="1792"/>
                  </a:lnTo>
                  <a:lnTo>
                    <a:pt x="2689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6"/>
            <p:cNvSpPr/>
            <p:nvPr/>
          </p:nvSpPr>
          <p:spPr>
            <a:xfrm>
              <a:off x="3499144" y="745203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1" y="0"/>
                  </a:moveTo>
                  <a:lnTo>
                    <a:pt x="90" y="7304"/>
                  </a:lnTo>
                  <a:lnTo>
                    <a:pt x="270" y="7573"/>
                  </a:lnTo>
                  <a:lnTo>
                    <a:pt x="494" y="7439"/>
                  </a:lnTo>
                  <a:lnTo>
                    <a:pt x="494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6"/>
            <p:cNvSpPr/>
            <p:nvPr/>
          </p:nvSpPr>
          <p:spPr>
            <a:xfrm>
              <a:off x="3493882" y="692817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15" y="627"/>
                  </a:lnTo>
                  <a:lnTo>
                    <a:pt x="539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6"/>
            <p:cNvSpPr/>
            <p:nvPr/>
          </p:nvSpPr>
          <p:spPr>
            <a:xfrm>
              <a:off x="3179566" y="546066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269" y="0"/>
                  </a:moveTo>
                  <a:lnTo>
                    <a:pt x="0" y="180"/>
                  </a:lnTo>
                  <a:lnTo>
                    <a:pt x="0" y="7573"/>
                  </a:lnTo>
                  <a:lnTo>
                    <a:pt x="269" y="8021"/>
                  </a:lnTo>
                  <a:lnTo>
                    <a:pt x="2734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734" y="13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6"/>
            <p:cNvSpPr/>
            <p:nvPr/>
          </p:nvSpPr>
          <p:spPr>
            <a:xfrm>
              <a:off x="3582985" y="745203"/>
              <a:ext cx="309286" cy="209660"/>
            </a:xfrm>
            <a:custGeom>
              <a:rect b="b" l="l" r="r" t="t"/>
              <a:pathLst>
                <a:path extrusionOk="0" h="1793" w="2645">
                  <a:moveTo>
                    <a:pt x="225" y="0"/>
                  </a:moveTo>
                  <a:lnTo>
                    <a:pt x="1" y="135"/>
                  </a:lnTo>
                  <a:lnTo>
                    <a:pt x="1" y="314"/>
                  </a:lnTo>
                  <a:lnTo>
                    <a:pt x="2420" y="1793"/>
                  </a:lnTo>
                  <a:lnTo>
                    <a:pt x="2645" y="138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6"/>
            <p:cNvSpPr/>
            <p:nvPr/>
          </p:nvSpPr>
          <p:spPr>
            <a:xfrm>
              <a:off x="3871225" y="960008"/>
              <a:ext cx="57765" cy="885647"/>
            </a:xfrm>
            <a:custGeom>
              <a:rect b="b" l="l" r="r" t="t"/>
              <a:pathLst>
                <a:path extrusionOk="0" h="7574" w="494">
                  <a:moveTo>
                    <a:pt x="0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6"/>
            <p:cNvSpPr/>
            <p:nvPr/>
          </p:nvSpPr>
          <p:spPr>
            <a:xfrm>
              <a:off x="3865963" y="907622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25" y="0"/>
                  </a:moveTo>
                  <a:lnTo>
                    <a:pt x="0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6"/>
            <p:cNvSpPr/>
            <p:nvPr/>
          </p:nvSpPr>
          <p:spPr>
            <a:xfrm>
              <a:off x="3551530" y="760872"/>
              <a:ext cx="351265" cy="1105714"/>
            </a:xfrm>
            <a:custGeom>
              <a:rect b="b" l="l" r="r" t="t"/>
              <a:pathLst>
                <a:path extrusionOk="0" h="9456" w="3004">
                  <a:moveTo>
                    <a:pt x="270" y="1"/>
                  </a:moveTo>
                  <a:lnTo>
                    <a:pt x="1" y="135"/>
                  </a:lnTo>
                  <a:lnTo>
                    <a:pt x="1" y="7573"/>
                  </a:lnTo>
                  <a:lnTo>
                    <a:pt x="270" y="8022"/>
                  </a:lnTo>
                  <a:lnTo>
                    <a:pt x="2689" y="9455"/>
                  </a:lnTo>
                  <a:lnTo>
                    <a:pt x="3003" y="9276"/>
                  </a:lnTo>
                  <a:lnTo>
                    <a:pt x="3003" y="1883"/>
                  </a:lnTo>
                  <a:lnTo>
                    <a:pt x="2689" y="1390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6"/>
            <p:cNvSpPr/>
            <p:nvPr/>
          </p:nvSpPr>
          <p:spPr>
            <a:xfrm>
              <a:off x="3955066" y="960008"/>
              <a:ext cx="309170" cy="204398"/>
            </a:xfrm>
            <a:custGeom>
              <a:rect b="b" l="l" r="r" t="t"/>
              <a:pathLst>
                <a:path extrusionOk="0" h="1748" w="2644">
                  <a:moveTo>
                    <a:pt x="224" y="0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2420" y="1748"/>
                  </a:lnTo>
                  <a:lnTo>
                    <a:pt x="2644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6"/>
            <p:cNvSpPr/>
            <p:nvPr/>
          </p:nvSpPr>
          <p:spPr>
            <a:xfrm>
              <a:off x="4243189" y="1174814"/>
              <a:ext cx="52503" cy="885647"/>
            </a:xfrm>
            <a:custGeom>
              <a:rect b="b" l="l" r="r" t="t"/>
              <a:pathLst>
                <a:path extrusionOk="0" h="7574" w="449">
                  <a:moveTo>
                    <a:pt x="1" y="1"/>
                  </a:moveTo>
                  <a:lnTo>
                    <a:pt x="90" y="7305"/>
                  </a:lnTo>
                  <a:lnTo>
                    <a:pt x="225" y="7573"/>
                  </a:lnTo>
                  <a:lnTo>
                    <a:pt x="449" y="7439"/>
                  </a:lnTo>
                  <a:lnTo>
                    <a:pt x="449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6"/>
            <p:cNvSpPr/>
            <p:nvPr/>
          </p:nvSpPr>
          <p:spPr>
            <a:xfrm>
              <a:off x="4232782" y="1122428"/>
              <a:ext cx="62910" cy="73434"/>
            </a:xfrm>
            <a:custGeom>
              <a:rect b="b" l="l" r="r" t="t"/>
              <a:pathLst>
                <a:path extrusionOk="0" h="628" w="538">
                  <a:moveTo>
                    <a:pt x="269" y="0"/>
                  </a:moveTo>
                  <a:lnTo>
                    <a:pt x="45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6"/>
            <p:cNvSpPr/>
            <p:nvPr/>
          </p:nvSpPr>
          <p:spPr>
            <a:xfrm>
              <a:off x="3923611" y="975677"/>
              <a:ext cx="345886" cy="1100452"/>
            </a:xfrm>
            <a:custGeom>
              <a:rect b="b" l="l" r="r" t="t"/>
              <a:pathLst>
                <a:path extrusionOk="0" h="9411" w="2958">
                  <a:moveTo>
                    <a:pt x="269" y="1"/>
                  </a:moveTo>
                  <a:lnTo>
                    <a:pt x="0" y="135"/>
                  </a:lnTo>
                  <a:lnTo>
                    <a:pt x="0" y="7529"/>
                  </a:lnTo>
                  <a:lnTo>
                    <a:pt x="269" y="8022"/>
                  </a:lnTo>
                  <a:lnTo>
                    <a:pt x="2689" y="9411"/>
                  </a:lnTo>
                  <a:lnTo>
                    <a:pt x="2958" y="9276"/>
                  </a:lnTo>
                  <a:lnTo>
                    <a:pt x="2958" y="1883"/>
                  </a:lnTo>
                  <a:lnTo>
                    <a:pt x="2689" y="1390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6"/>
            <p:cNvSpPr/>
            <p:nvPr/>
          </p:nvSpPr>
          <p:spPr>
            <a:xfrm>
              <a:off x="4321768" y="1169552"/>
              <a:ext cx="314548" cy="209777"/>
            </a:xfrm>
            <a:custGeom>
              <a:rect b="b" l="l" r="r" t="t"/>
              <a:pathLst>
                <a:path extrusionOk="0" h="1794" w="2690">
                  <a:moveTo>
                    <a:pt x="225" y="1"/>
                  </a:moveTo>
                  <a:lnTo>
                    <a:pt x="1" y="135"/>
                  </a:lnTo>
                  <a:lnTo>
                    <a:pt x="46" y="359"/>
                  </a:lnTo>
                  <a:lnTo>
                    <a:pt x="2421" y="1793"/>
                  </a:lnTo>
                  <a:lnTo>
                    <a:pt x="2689" y="143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6"/>
            <p:cNvSpPr/>
            <p:nvPr/>
          </p:nvSpPr>
          <p:spPr>
            <a:xfrm>
              <a:off x="4610007" y="1384357"/>
              <a:ext cx="57765" cy="890909"/>
            </a:xfrm>
            <a:custGeom>
              <a:rect b="b" l="l" r="r" t="t"/>
              <a:pathLst>
                <a:path extrusionOk="0" h="7619" w="494">
                  <a:moveTo>
                    <a:pt x="0" y="1"/>
                  </a:moveTo>
                  <a:lnTo>
                    <a:pt x="90" y="7350"/>
                  </a:lnTo>
                  <a:lnTo>
                    <a:pt x="269" y="7619"/>
                  </a:lnTo>
                  <a:lnTo>
                    <a:pt x="493" y="7484"/>
                  </a:lnTo>
                  <a:lnTo>
                    <a:pt x="493" y="91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6"/>
            <p:cNvSpPr/>
            <p:nvPr/>
          </p:nvSpPr>
          <p:spPr>
            <a:xfrm>
              <a:off x="4604745" y="1337233"/>
              <a:ext cx="63027" cy="68289"/>
            </a:xfrm>
            <a:custGeom>
              <a:rect b="b" l="l" r="r" t="t"/>
              <a:pathLst>
                <a:path extrusionOk="0" h="584" w="539">
                  <a:moveTo>
                    <a:pt x="269" y="1"/>
                  </a:moveTo>
                  <a:lnTo>
                    <a:pt x="45" y="135"/>
                  </a:lnTo>
                  <a:lnTo>
                    <a:pt x="1" y="494"/>
                  </a:lnTo>
                  <a:lnTo>
                    <a:pt x="314" y="583"/>
                  </a:lnTo>
                  <a:lnTo>
                    <a:pt x="538" y="49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6"/>
            <p:cNvSpPr/>
            <p:nvPr/>
          </p:nvSpPr>
          <p:spPr>
            <a:xfrm>
              <a:off x="4290429" y="1185338"/>
              <a:ext cx="351148" cy="1105597"/>
            </a:xfrm>
            <a:custGeom>
              <a:rect b="b" l="l" r="r" t="t"/>
              <a:pathLst>
                <a:path extrusionOk="0" h="9455" w="3003">
                  <a:moveTo>
                    <a:pt x="269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269" y="8066"/>
                  </a:lnTo>
                  <a:lnTo>
                    <a:pt x="2733" y="9455"/>
                  </a:lnTo>
                  <a:lnTo>
                    <a:pt x="3002" y="9321"/>
                  </a:lnTo>
                  <a:lnTo>
                    <a:pt x="3002" y="1882"/>
                  </a:lnTo>
                  <a:lnTo>
                    <a:pt x="2733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6"/>
            <p:cNvSpPr/>
            <p:nvPr/>
          </p:nvSpPr>
          <p:spPr>
            <a:xfrm>
              <a:off x="4693848" y="1384357"/>
              <a:ext cx="309286" cy="209777"/>
            </a:xfrm>
            <a:custGeom>
              <a:rect b="b" l="l" r="r" t="t"/>
              <a:pathLst>
                <a:path extrusionOk="0" h="1794" w="2645">
                  <a:moveTo>
                    <a:pt x="224" y="1"/>
                  </a:moveTo>
                  <a:lnTo>
                    <a:pt x="0" y="135"/>
                  </a:lnTo>
                  <a:lnTo>
                    <a:pt x="0" y="315"/>
                  </a:lnTo>
                  <a:lnTo>
                    <a:pt x="2420" y="1793"/>
                  </a:lnTo>
                  <a:lnTo>
                    <a:pt x="2644" y="1435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6"/>
            <p:cNvSpPr/>
            <p:nvPr/>
          </p:nvSpPr>
          <p:spPr>
            <a:xfrm>
              <a:off x="4981971" y="1599279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1" y="0"/>
                  </a:moveTo>
                  <a:lnTo>
                    <a:pt x="91" y="7304"/>
                  </a:lnTo>
                  <a:lnTo>
                    <a:pt x="270" y="7573"/>
                  </a:lnTo>
                  <a:lnTo>
                    <a:pt x="494" y="7483"/>
                  </a:lnTo>
                  <a:lnTo>
                    <a:pt x="494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6"/>
            <p:cNvSpPr/>
            <p:nvPr/>
          </p:nvSpPr>
          <p:spPr>
            <a:xfrm>
              <a:off x="4976826" y="1552039"/>
              <a:ext cx="62910" cy="68289"/>
            </a:xfrm>
            <a:custGeom>
              <a:rect b="b" l="l" r="r" t="t"/>
              <a:pathLst>
                <a:path extrusionOk="0" h="584" w="538">
                  <a:moveTo>
                    <a:pt x="224" y="1"/>
                  </a:moveTo>
                  <a:lnTo>
                    <a:pt x="0" y="135"/>
                  </a:lnTo>
                  <a:lnTo>
                    <a:pt x="0" y="494"/>
                  </a:lnTo>
                  <a:lnTo>
                    <a:pt x="314" y="583"/>
                  </a:lnTo>
                  <a:lnTo>
                    <a:pt x="538" y="449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6"/>
            <p:cNvSpPr/>
            <p:nvPr/>
          </p:nvSpPr>
          <p:spPr>
            <a:xfrm>
              <a:off x="4662393" y="1400143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269" y="0"/>
                  </a:moveTo>
                  <a:lnTo>
                    <a:pt x="1" y="180"/>
                  </a:lnTo>
                  <a:lnTo>
                    <a:pt x="1" y="7573"/>
                  </a:lnTo>
                  <a:lnTo>
                    <a:pt x="269" y="8066"/>
                  </a:lnTo>
                  <a:lnTo>
                    <a:pt x="2689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689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6"/>
            <p:cNvSpPr/>
            <p:nvPr/>
          </p:nvSpPr>
          <p:spPr>
            <a:xfrm>
              <a:off x="5013426" y="1719720"/>
              <a:ext cx="298763" cy="618456"/>
            </a:xfrm>
            <a:custGeom>
              <a:rect b="b" l="l" r="r" t="t"/>
              <a:pathLst>
                <a:path extrusionOk="0" h="5289" w="2555">
                  <a:moveTo>
                    <a:pt x="225" y="1"/>
                  </a:moveTo>
                  <a:lnTo>
                    <a:pt x="1" y="135"/>
                  </a:lnTo>
                  <a:lnTo>
                    <a:pt x="135" y="583"/>
                  </a:lnTo>
                  <a:lnTo>
                    <a:pt x="1345" y="2152"/>
                  </a:lnTo>
                  <a:lnTo>
                    <a:pt x="1390" y="4840"/>
                  </a:lnTo>
                  <a:lnTo>
                    <a:pt x="225" y="5064"/>
                  </a:lnTo>
                  <a:lnTo>
                    <a:pt x="1" y="5199"/>
                  </a:lnTo>
                  <a:lnTo>
                    <a:pt x="1076" y="5154"/>
                  </a:lnTo>
                  <a:lnTo>
                    <a:pt x="1524" y="5288"/>
                  </a:lnTo>
                  <a:lnTo>
                    <a:pt x="1748" y="5199"/>
                  </a:lnTo>
                  <a:lnTo>
                    <a:pt x="1748" y="3899"/>
                  </a:lnTo>
                  <a:lnTo>
                    <a:pt x="2331" y="4437"/>
                  </a:lnTo>
                  <a:lnTo>
                    <a:pt x="2555" y="4302"/>
                  </a:lnTo>
                  <a:lnTo>
                    <a:pt x="2555" y="3899"/>
                  </a:lnTo>
                  <a:lnTo>
                    <a:pt x="1748" y="3406"/>
                  </a:lnTo>
                  <a:lnTo>
                    <a:pt x="1748" y="2062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6"/>
            <p:cNvSpPr/>
            <p:nvPr/>
          </p:nvSpPr>
          <p:spPr>
            <a:xfrm>
              <a:off x="5013426" y="1735506"/>
              <a:ext cx="272570" cy="634125"/>
            </a:xfrm>
            <a:custGeom>
              <a:rect b="b" l="l" r="r" t="t"/>
              <a:pathLst>
                <a:path extrusionOk="0" h="5423" w="2331">
                  <a:moveTo>
                    <a:pt x="1" y="0"/>
                  </a:moveTo>
                  <a:lnTo>
                    <a:pt x="1" y="403"/>
                  </a:lnTo>
                  <a:lnTo>
                    <a:pt x="1166" y="1972"/>
                  </a:lnTo>
                  <a:lnTo>
                    <a:pt x="1166" y="4840"/>
                  </a:lnTo>
                  <a:lnTo>
                    <a:pt x="1" y="5064"/>
                  </a:lnTo>
                  <a:lnTo>
                    <a:pt x="1" y="5422"/>
                  </a:lnTo>
                  <a:lnTo>
                    <a:pt x="1524" y="5153"/>
                  </a:lnTo>
                  <a:lnTo>
                    <a:pt x="1524" y="3809"/>
                  </a:lnTo>
                  <a:lnTo>
                    <a:pt x="2331" y="4302"/>
                  </a:lnTo>
                  <a:lnTo>
                    <a:pt x="2331" y="3899"/>
                  </a:lnTo>
                  <a:lnTo>
                    <a:pt x="1524" y="3406"/>
                  </a:lnTo>
                  <a:lnTo>
                    <a:pt x="1524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6"/>
            <p:cNvSpPr/>
            <p:nvPr/>
          </p:nvSpPr>
          <p:spPr>
            <a:xfrm>
              <a:off x="5453562" y="2138924"/>
              <a:ext cx="1100452" cy="932771"/>
            </a:xfrm>
            <a:custGeom>
              <a:rect b="b" l="l" r="r" t="t"/>
              <a:pathLst>
                <a:path extrusionOk="0" h="7977" w="9411">
                  <a:moveTo>
                    <a:pt x="9411" y="1"/>
                  </a:moveTo>
                  <a:lnTo>
                    <a:pt x="1" y="4392"/>
                  </a:lnTo>
                  <a:lnTo>
                    <a:pt x="90" y="7304"/>
                  </a:lnTo>
                  <a:lnTo>
                    <a:pt x="807" y="7977"/>
                  </a:lnTo>
                  <a:lnTo>
                    <a:pt x="9411" y="3003"/>
                  </a:lnTo>
                  <a:lnTo>
                    <a:pt x="94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6"/>
            <p:cNvSpPr/>
            <p:nvPr/>
          </p:nvSpPr>
          <p:spPr>
            <a:xfrm>
              <a:off x="5254425" y="1766961"/>
              <a:ext cx="1299588" cy="953701"/>
            </a:xfrm>
            <a:custGeom>
              <a:rect b="b" l="l" r="r" t="t"/>
              <a:pathLst>
                <a:path extrusionOk="0" h="8156" w="11114">
                  <a:moveTo>
                    <a:pt x="9277" y="0"/>
                  </a:moveTo>
                  <a:lnTo>
                    <a:pt x="1121" y="4033"/>
                  </a:lnTo>
                  <a:lnTo>
                    <a:pt x="1" y="4974"/>
                  </a:lnTo>
                  <a:lnTo>
                    <a:pt x="2510" y="8155"/>
                  </a:lnTo>
                  <a:lnTo>
                    <a:pt x="11114" y="3182"/>
                  </a:lnTo>
                  <a:lnTo>
                    <a:pt x="92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6"/>
            <p:cNvSpPr/>
            <p:nvPr/>
          </p:nvSpPr>
          <p:spPr>
            <a:xfrm>
              <a:off x="5474493" y="2212241"/>
              <a:ext cx="319810" cy="246377"/>
            </a:xfrm>
            <a:custGeom>
              <a:rect b="b" l="l" r="r" t="t"/>
              <a:pathLst>
                <a:path extrusionOk="0" h="2107" w="2735">
                  <a:moveTo>
                    <a:pt x="2241" y="1"/>
                  </a:moveTo>
                  <a:lnTo>
                    <a:pt x="1" y="1300"/>
                  </a:lnTo>
                  <a:lnTo>
                    <a:pt x="494" y="2107"/>
                  </a:lnTo>
                  <a:lnTo>
                    <a:pt x="2734" y="852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6"/>
            <p:cNvSpPr/>
            <p:nvPr/>
          </p:nvSpPr>
          <p:spPr>
            <a:xfrm>
              <a:off x="5568858" y="2427163"/>
              <a:ext cx="193991" cy="152012"/>
            </a:xfrm>
            <a:custGeom>
              <a:rect b="b" l="l" r="r" t="t"/>
              <a:pathLst>
                <a:path extrusionOk="0" h="1300" w="1659">
                  <a:moveTo>
                    <a:pt x="1345" y="0"/>
                  </a:moveTo>
                  <a:lnTo>
                    <a:pt x="1" y="807"/>
                  </a:lnTo>
                  <a:lnTo>
                    <a:pt x="269" y="1299"/>
                  </a:lnTo>
                  <a:lnTo>
                    <a:pt x="1658" y="493"/>
                  </a:lnTo>
                  <a:lnTo>
                    <a:pt x="13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6"/>
            <p:cNvSpPr/>
            <p:nvPr/>
          </p:nvSpPr>
          <p:spPr>
            <a:xfrm>
              <a:off x="5029212" y="1594017"/>
              <a:ext cx="1309995" cy="754565"/>
            </a:xfrm>
            <a:custGeom>
              <a:rect b="b" l="l" r="r" t="t"/>
              <a:pathLst>
                <a:path extrusionOk="0" h="6453" w="11203">
                  <a:moveTo>
                    <a:pt x="8604" y="0"/>
                  </a:moveTo>
                  <a:lnTo>
                    <a:pt x="0" y="4974"/>
                  </a:lnTo>
                  <a:lnTo>
                    <a:pt x="403" y="6408"/>
                  </a:lnTo>
                  <a:lnTo>
                    <a:pt x="2599" y="6453"/>
                  </a:lnTo>
                  <a:lnTo>
                    <a:pt x="11203" y="1479"/>
                  </a:lnTo>
                  <a:lnTo>
                    <a:pt x="86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6"/>
            <p:cNvSpPr/>
            <p:nvPr/>
          </p:nvSpPr>
          <p:spPr>
            <a:xfrm>
              <a:off x="4814289" y="2175641"/>
              <a:ext cx="733751" cy="1021873"/>
            </a:xfrm>
            <a:custGeom>
              <a:rect b="b" l="l" r="r" t="t"/>
              <a:pathLst>
                <a:path extrusionOk="0" h="8739" w="6275">
                  <a:moveTo>
                    <a:pt x="1838" y="0"/>
                  </a:moveTo>
                  <a:lnTo>
                    <a:pt x="1" y="1031"/>
                  </a:lnTo>
                  <a:lnTo>
                    <a:pt x="1" y="4033"/>
                  </a:lnTo>
                  <a:lnTo>
                    <a:pt x="1838" y="7214"/>
                  </a:lnTo>
                  <a:lnTo>
                    <a:pt x="4437" y="8738"/>
                  </a:lnTo>
                  <a:lnTo>
                    <a:pt x="6274" y="7663"/>
                  </a:lnTo>
                  <a:lnTo>
                    <a:pt x="6274" y="4660"/>
                  </a:lnTo>
                  <a:lnTo>
                    <a:pt x="4437" y="14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6"/>
            <p:cNvSpPr/>
            <p:nvPr/>
          </p:nvSpPr>
          <p:spPr>
            <a:xfrm>
              <a:off x="6019517" y="2463763"/>
              <a:ext cx="304025" cy="649911"/>
            </a:xfrm>
            <a:custGeom>
              <a:rect b="b" l="l" r="r" t="t"/>
              <a:pathLst>
                <a:path extrusionOk="0" h="5558" w="2600">
                  <a:moveTo>
                    <a:pt x="2599" y="1"/>
                  </a:moveTo>
                  <a:lnTo>
                    <a:pt x="1076" y="270"/>
                  </a:lnTo>
                  <a:lnTo>
                    <a:pt x="852" y="404"/>
                  </a:lnTo>
                  <a:lnTo>
                    <a:pt x="1076" y="628"/>
                  </a:lnTo>
                  <a:lnTo>
                    <a:pt x="1076" y="1659"/>
                  </a:lnTo>
                  <a:lnTo>
                    <a:pt x="224" y="1166"/>
                  </a:lnTo>
                  <a:lnTo>
                    <a:pt x="0" y="1300"/>
                  </a:lnTo>
                  <a:lnTo>
                    <a:pt x="224" y="1659"/>
                  </a:lnTo>
                  <a:lnTo>
                    <a:pt x="1076" y="2152"/>
                  </a:lnTo>
                  <a:lnTo>
                    <a:pt x="1076" y="3630"/>
                  </a:lnTo>
                  <a:lnTo>
                    <a:pt x="2151" y="5064"/>
                  </a:lnTo>
                  <a:lnTo>
                    <a:pt x="2375" y="5557"/>
                  </a:lnTo>
                  <a:lnTo>
                    <a:pt x="2599" y="5423"/>
                  </a:lnTo>
                  <a:lnTo>
                    <a:pt x="2599" y="5019"/>
                  </a:lnTo>
                  <a:lnTo>
                    <a:pt x="1389" y="3451"/>
                  </a:lnTo>
                  <a:lnTo>
                    <a:pt x="1389" y="583"/>
                  </a:lnTo>
                  <a:lnTo>
                    <a:pt x="2599" y="404"/>
                  </a:lnTo>
                  <a:lnTo>
                    <a:pt x="25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6"/>
            <p:cNvSpPr/>
            <p:nvPr/>
          </p:nvSpPr>
          <p:spPr>
            <a:xfrm>
              <a:off x="6019517" y="2479549"/>
              <a:ext cx="277832" cy="634125"/>
            </a:xfrm>
            <a:custGeom>
              <a:rect b="b" l="l" r="r" t="t"/>
              <a:pathLst>
                <a:path extrusionOk="0" h="5423" w="2376">
                  <a:moveTo>
                    <a:pt x="2375" y="0"/>
                  </a:moveTo>
                  <a:lnTo>
                    <a:pt x="852" y="269"/>
                  </a:lnTo>
                  <a:lnTo>
                    <a:pt x="852" y="1658"/>
                  </a:lnTo>
                  <a:lnTo>
                    <a:pt x="0" y="1165"/>
                  </a:lnTo>
                  <a:lnTo>
                    <a:pt x="0" y="1524"/>
                  </a:lnTo>
                  <a:lnTo>
                    <a:pt x="852" y="2017"/>
                  </a:lnTo>
                  <a:lnTo>
                    <a:pt x="852" y="3406"/>
                  </a:lnTo>
                  <a:lnTo>
                    <a:pt x="2375" y="5422"/>
                  </a:lnTo>
                  <a:lnTo>
                    <a:pt x="2375" y="5019"/>
                  </a:lnTo>
                  <a:lnTo>
                    <a:pt x="1165" y="3450"/>
                  </a:lnTo>
                  <a:lnTo>
                    <a:pt x="1165" y="583"/>
                  </a:lnTo>
                  <a:lnTo>
                    <a:pt x="2375" y="359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6"/>
            <p:cNvSpPr/>
            <p:nvPr/>
          </p:nvSpPr>
          <p:spPr>
            <a:xfrm>
              <a:off x="6328571" y="2327536"/>
              <a:ext cx="309286" cy="209777"/>
            </a:xfrm>
            <a:custGeom>
              <a:rect b="b" l="l" r="r" t="t"/>
              <a:pathLst>
                <a:path extrusionOk="0" h="1794" w="2645">
                  <a:moveTo>
                    <a:pt x="225" y="1"/>
                  </a:moveTo>
                  <a:lnTo>
                    <a:pt x="1" y="135"/>
                  </a:lnTo>
                  <a:lnTo>
                    <a:pt x="1" y="314"/>
                  </a:lnTo>
                  <a:lnTo>
                    <a:pt x="2421" y="1793"/>
                  </a:lnTo>
                  <a:lnTo>
                    <a:pt x="2645" y="143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6"/>
            <p:cNvSpPr/>
            <p:nvPr/>
          </p:nvSpPr>
          <p:spPr>
            <a:xfrm>
              <a:off x="6616811" y="2542342"/>
              <a:ext cx="57765" cy="890909"/>
            </a:xfrm>
            <a:custGeom>
              <a:rect b="b" l="l" r="r" t="t"/>
              <a:pathLst>
                <a:path extrusionOk="0" h="7619" w="494">
                  <a:moveTo>
                    <a:pt x="0" y="1"/>
                  </a:moveTo>
                  <a:lnTo>
                    <a:pt x="90" y="7305"/>
                  </a:lnTo>
                  <a:lnTo>
                    <a:pt x="269" y="7618"/>
                  </a:lnTo>
                  <a:lnTo>
                    <a:pt x="493" y="7484"/>
                  </a:lnTo>
                  <a:lnTo>
                    <a:pt x="493" y="46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6"/>
            <p:cNvSpPr/>
            <p:nvPr/>
          </p:nvSpPr>
          <p:spPr>
            <a:xfrm>
              <a:off x="6611549" y="2495218"/>
              <a:ext cx="63027" cy="68289"/>
            </a:xfrm>
            <a:custGeom>
              <a:rect b="b" l="l" r="r" t="t"/>
              <a:pathLst>
                <a:path extrusionOk="0" h="584" w="539">
                  <a:moveTo>
                    <a:pt x="225" y="1"/>
                  </a:moveTo>
                  <a:lnTo>
                    <a:pt x="1" y="135"/>
                  </a:lnTo>
                  <a:lnTo>
                    <a:pt x="1" y="493"/>
                  </a:lnTo>
                  <a:lnTo>
                    <a:pt x="314" y="583"/>
                  </a:lnTo>
                  <a:lnTo>
                    <a:pt x="538" y="44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6"/>
            <p:cNvSpPr/>
            <p:nvPr/>
          </p:nvSpPr>
          <p:spPr>
            <a:xfrm>
              <a:off x="6297233" y="2343322"/>
              <a:ext cx="351148" cy="1105597"/>
            </a:xfrm>
            <a:custGeom>
              <a:rect b="b" l="l" r="r" t="t"/>
              <a:pathLst>
                <a:path extrusionOk="0" h="9455" w="3003">
                  <a:moveTo>
                    <a:pt x="269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269" y="8066"/>
                  </a:lnTo>
                  <a:lnTo>
                    <a:pt x="2689" y="9455"/>
                  </a:lnTo>
                  <a:lnTo>
                    <a:pt x="3002" y="9320"/>
                  </a:lnTo>
                  <a:lnTo>
                    <a:pt x="3002" y="1882"/>
                  </a:lnTo>
                  <a:lnTo>
                    <a:pt x="2689" y="14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6"/>
            <p:cNvSpPr/>
            <p:nvPr/>
          </p:nvSpPr>
          <p:spPr>
            <a:xfrm>
              <a:off x="6700652" y="2542342"/>
              <a:ext cx="309286" cy="209777"/>
            </a:xfrm>
            <a:custGeom>
              <a:rect b="b" l="l" r="r" t="t"/>
              <a:pathLst>
                <a:path extrusionOk="0" h="1794" w="2645">
                  <a:moveTo>
                    <a:pt x="224" y="1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2420" y="1793"/>
                  </a:lnTo>
                  <a:lnTo>
                    <a:pt x="2644" y="139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6"/>
            <p:cNvSpPr/>
            <p:nvPr/>
          </p:nvSpPr>
          <p:spPr>
            <a:xfrm>
              <a:off x="6983630" y="2757264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0" y="0"/>
                  </a:moveTo>
                  <a:lnTo>
                    <a:pt x="135" y="7304"/>
                  </a:lnTo>
                  <a:lnTo>
                    <a:pt x="269" y="7573"/>
                  </a:lnTo>
                  <a:lnTo>
                    <a:pt x="493" y="7438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6"/>
            <p:cNvSpPr/>
            <p:nvPr/>
          </p:nvSpPr>
          <p:spPr>
            <a:xfrm>
              <a:off x="6978368" y="2704761"/>
              <a:ext cx="63027" cy="73551"/>
            </a:xfrm>
            <a:custGeom>
              <a:rect b="b" l="l" r="r" t="t"/>
              <a:pathLst>
                <a:path extrusionOk="0" h="629" w="539">
                  <a:moveTo>
                    <a:pt x="269" y="1"/>
                  </a:moveTo>
                  <a:lnTo>
                    <a:pt x="45" y="135"/>
                  </a:lnTo>
                  <a:lnTo>
                    <a:pt x="0" y="539"/>
                  </a:lnTo>
                  <a:lnTo>
                    <a:pt x="314" y="628"/>
                  </a:lnTo>
                  <a:lnTo>
                    <a:pt x="538" y="49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6"/>
            <p:cNvSpPr/>
            <p:nvPr/>
          </p:nvSpPr>
          <p:spPr>
            <a:xfrm>
              <a:off x="6663935" y="2558128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314" y="0"/>
                  </a:moveTo>
                  <a:lnTo>
                    <a:pt x="1" y="179"/>
                  </a:lnTo>
                  <a:lnTo>
                    <a:pt x="1" y="7573"/>
                  </a:lnTo>
                  <a:lnTo>
                    <a:pt x="314" y="8066"/>
                  </a:lnTo>
                  <a:lnTo>
                    <a:pt x="2734" y="9455"/>
                  </a:lnTo>
                  <a:lnTo>
                    <a:pt x="3003" y="9276"/>
                  </a:lnTo>
                  <a:lnTo>
                    <a:pt x="3003" y="1882"/>
                  </a:lnTo>
                  <a:lnTo>
                    <a:pt x="2734" y="1389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6"/>
            <p:cNvSpPr/>
            <p:nvPr/>
          </p:nvSpPr>
          <p:spPr>
            <a:xfrm>
              <a:off x="7067471" y="2757264"/>
              <a:ext cx="314431" cy="204398"/>
            </a:xfrm>
            <a:custGeom>
              <a:rect b="b" l="l" r="r" t="t"/>
              <a:pathLst>
                <a:path extrusionOk="0" h="1748" w="2689">
                  <a:moveTo>
                    <a:pt x="224" y="0"/>
                  </a:moveTo>
                  <a:lnTo>
                    <a:pt x="0" y="134"/>
                  </a:lnTo>
                  <a:lnTo>
                    <a:pt x="45" y="314"/>
                  </a:lnTo>
                  <a:lnTo>
                    <a:pt x="2420" y="1748"/>
                  </a:lnTo>
                  <a:lnTo>
                    <a:pt x="2689" y="138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6"/>
            <p:cNvSpPr/>
            <p:nvPr/>
          </p:nvSpPr>
          <p:spPr>
            <a:xfrm>
              <a:off x="7355594" y="2972069"/>
              <a:ext cx="57765" cy="885530"/>
            </a:xfrm>
            <a:custGeom>
              <a:rect b="b" l="l" r="r" t="t"/>
              <a:pathLst>
                <a:path extrusionOk="0" h="7573" w="494">
                  <a:moveTo>
                    <a:pt x="1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6"/>
            <p:cNvSpPr/>
            <p:nvPr/>
          </p:nvSpPr>
          <p:spPr>
            <a:xfrm>
              <a:off x="7350332" y="2919684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70" y="0"/>
                  </a:moveTo>
                  <a:lnTo>
                    <a:pt x="46" y="135"/>
                  </a:lnTo>
                  <a:lnTo>
                    <a:pt x="1" y="493"/>
                  </a:lnTo>
                  <a:lnTo>
                    <a:pt x="314" y="627"/>
                  </a:lnTo>
                  <a:lnTo>
                    <a:pt x="538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6"/>
            <p:cNvSpPr/>
            <p:nvPr/>
          </p:nvSpPr>
          <p:spPr>
            <a:xfrm>
              <a:off x="7036016" y="2772933"/>
              <a:ext cx="351148" cy="1105714"/>
            </a:xfrm>
            <a:custGeom>
              <a:rect b="b" l="l" r="r" t="t"/>
              <a:pathLst>
                <a:path extrusionOk="0" h="9456" w="3003">
                  <a:moveTo>
                    <a:pt x="269" y="0"/>
                  </a:moveTo>
                  <a:lnTo>
                    <a:pt x="0" y="135"/>
                  </a:lnTo>
                  <a:lnTo>
                    <a:pt x="0" y="7573"/>
                  </a:lnTo>
                  <a:lnTo>
                    <a:pt x="269" y="8021"/>
                  </a:lnTo>
                  <a:lnTo>
                    <a:pt x="2734" y="9455"/>
                  </a:lnTo>
                  <a:lnTo>
                    <a:pt x="3002" y="9276"/>
                  </a:lnTo>
                  <a:lnTo>
                    <a:pt x="3002" y="1882"/>
                  </a:lnTo>
                  <a:lnTo>
                    <a:pt x="2734" y="13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6"/>
            <p:cNvSpPr/>
            <p:nvPr/>
          </p:nvSpPr>
          <p:spPr>
            <a:xfrm>
              <a:off x="7439435" y="2972069"/>
              <a:ext cx="309286" cy="204398"/>
            </a:xfrm>
            <a:custGeom>
              <a:rect b="b" l="l" r="r" t="t"/>
              <a:pathLst>
                <a:path extrusionOk="0" h="1748" w="2645">
                  <a:moveTo>
                    <a:pt x="225" y="0"/>
                  </a:moveTo>
                  <a:lnTo>
                    <a:pt x="1" y="90"/>
                  </a:lnTo>
                  <a:lnTo>
                    <a:pt x="1" y="314"/>
                  </a:lnTo>
                  <a:lnTo>
                    <a:pt x="2420" y="1748"/>
                  </a:lnTo>
                  <a:lnTo>
                    <a:pt x="2644" y="138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6"/>
            <p:cNvSpPr/>
            <p:nvPr/>
          </p:nvSpPr>
          <p:spPr>
            <a:xfrm>
              <a:off x="7727674" y="3186875"/>
              <a:ext cx="57648" cy="885647"/>
            </a:xfrm>
            <a:custGeom>
              <a:rect b="b" l="l" r="r" t="t"/>
              <a:pathLst>
                <a:path extrusionOk="0" h="7574" w="493">
                  <a:moveTo>
                    <a:pt x="0" y="0"/>
                  </a:moveTo>
                  <a:lnTo>
                    <a:pt x="90" y="7304"/>
                  </a:lnTo>
                  <a:lnTo>
                    <a:pt x="269" y="7573"/>
                  </a:lnTo>
                  <a:lnTo>
                    <a:pt x="493" y="7439"/>
                  </a:lnTo>
                  <a:lnTo>
                    <a:pt x="493" y="45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6"/>
            <p:cNvSpPr/>
            <p:nvPr/>
          </p:nvSpPr>
          <p:spPr>
            <a:xfrm>
              <a:off x="7722412" y="3134489"/>
              <a:ext cx="62910" cy="73434"/>
            </a:xfrm>
            <a:custGeom>
              <a:rect b="b" l="l" r="r" t="t"/>
              <a:pathLst>
                <a:path extrusionOk="0" h="628" w="538">
                  <a:moveTo>
                    <a:pt x="224" y="0"/>
                  </a:moveTo>
                  <a:lnTo>
                    <a:pt x="0" y="135"/>
                  </a:lnTo>
                  <a:lnTo>
                    <a:pt x="0" y="493"/>
                  </a:lnTo>
                  <a:lnTo>
                    <a:pt x="314" y="628"/>
                  </a:lnTo>
                  <a:lnTo>
                    <a:pt x="538" y="49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6"/>
            <p:cNvSpPr/>
            <p:nvPr/>
          </p:nvSpPr>
          <p:spPr>
            <a:xfrm>
              <a:off x="7407980" y="2982476"/>
              <a:ext cx="351148" cy="1110976"/>
            </a:xfrm>
            <a:custGeom>
              <a:rect b="b" l="l" r="r" t="t"/>
              <a:pathLst>
                <a:path extrusionOk="0" h="9501" w="3003">
                  <a:moveTo>
                    <a:pt x="270" y="1"/>
                  </a:moveTo>
                  <a:lnTo>
                    <a:pt x="1" y="180"/>
                  </a:lnTo>
                  <a:lnTo>
                    <a:pt x="1" y="7574"/>
                  </a:lnTo>
                  <a:lnTo>
                    <a:pt x="270" y="8067"/>
                  </a:lnTo>
                  <a:lnTo>
                    <a:pt x="2689" y="9500"/>
                  </a:lnTo>
                  <a:lnTo>
                    <a:pt x="3003" y="9321"/>
                  </a:lnTo>
                  <a:lnTo>
                    <a:pt x="3003" y="1928"/>
                  </a:lnTo>
                  <a:lnTo>
                    <a:pt x="2689" y="14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6"/>
            <p:cNvSpPr/>
            <p:nvPr/>
          </p:nvSpPr>
          <p:spPr>
            <a:xfrm>
              <a:off x="7811515" y="3181613"/>
              <a:ext cx="309170" cy="209660"/>
            </a:xfrm>
            <a:custGeom>
              <a:rect b="b" l="l" r="r" t="t"/>
              <a:pathLst>
                <a:path extrusionOk="0" h="1793" w="2644">
                  <a:moveTo>
                    <a:pt x="224" y="1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2420" y="1793"/>
                  </a:lnTo>
                  <a:lnTo>
                    <a:pt x="2644" y="1434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6"/>
            <p:cNvSpPr/>
            <p:nvPr/>
          </p:nvSpPr>
          <p:spPr>
            <a:xfrm>
              <a:off x="8094376" y="3396418"/>
              <a:ext cx="57765" cy="890909"/>
            </a:xfrm>
            <a:custGeom>
              <a:rect b="b" l="l" r="r" t="t"/>
              <a:pathLst>
                <a:path extrusionOk="0" h="7619" w="494">
                  <a:moveTo>
                    <a:pt x="1" y="1"/>
                  </a:moveTo>
                  <a:lnTo>
                    <a:pt x="135" y="7350"/>
                  </a:lnTo>
                  <a:lnTo>
                    <a:pt x="270" y="7618"/>
                  </a:lnTo>
                  <a:lnTo>
                    <a:pt x="494" y="7484"/>
                  </a:lnTo>
                  <a:lnTo>
                    <a:pt x="494" y="9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6"/>
            <p:cNvSpPr/>
            <p:nvPr/>
          </p:nvSpPr>
          <p:spPr>
            <a:xfrm>
              <a:off x="8089114" y="3349294"/>
              <a:ext cx="63027" cy="73434"/>
            </a:xfrm>
            <a:custGeom>
              <a:rect b="b" l="l" r="r" t="t"/>
              <a:pathLst>
                <a:path extrusionOk="0" h="628" w="539">
                  <a:moveTo>
                    <a:pt x="270" y="0"/>
                  </a:moveTo>
                  <a:lnTo>
                    <a:pt x="46" y="135"/>
                  </a:lnTo>
                  <a:lnTo>
                    <a:pt x="1" y="493"/>
                  </a:lnTo>
                  <a:lnTo>
                    <a:pt x="315" y="628"/>
                  </a:lnTo>
                  <a:lnTo>
                    <a:pt x="539" y="49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6"/>
            <p:cNvSpPr/>
            <p:nvPr/>
          </p:nvSpPr>
          <p:spPr>
            <a:xfrm>
              <a:off x="7774798" y="3197399"/>
              <a:ext cx="351148" cy="1105597"/>
            </a:xfrm>
            <a:custGeom>
              <a:rect b="b" l="l" r="r" t="t"/>
              <a:pathLst>
                <a:path extrusionOk="0" h="9455" w="3003">
                  <a:moveTo>
                    <a:pt x="314" y="0"/>
                  </a:moveTo>
                  <a:lnTo>
                    <a:pt x="0" y="179"/>
                  </a:lnTo>
                  <a:lnTo>
                    <a:pt x="0" y="7573"/>
                  </a:lnTo>
                  <a:lnTo>
                    <a:pt x="314" y="8066"/>
                  </a:lnTo>
                  <a:lnTo>
                    <a:pt x="2734" y="9455"/>
                  </a:lnTo>
                  <a:lnTo>
                    <a:pt x="3003" y="9320"/>
                  </a:lnTo>
                  <a:lnTo>
                    <a:pt x="3003" y="1927"/>
                  </a:lnTo>
                  <a:lnTo>
                    <a:pt x="2734" y="143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5280735" y="2736216"/>
              <a:ext cx="235853" cy="434989"/>
            </a:xfrm>
            <a:custGeom>
              <a:rect b="b" l="l" r="r" t="t"/>
              <a:pathLst>
                <a:path extrusionOk="0" h="3720" w="2017">
                  <a:moveTo>
                    <a:pt x="2016" y="1"/>
                  </a:moveTo>
                  <a:lnTo>
                    <a:pt x="0" y="135"/>
                  </a:lnTo>
                  <a:lnTo>
                    <a:pt x="90" y="3048"/>
                  </a:lnTo>
                  <a:lnTo>
                    <a:pt x="807" y="3720"/>
                  </a:lnTo>
                  <a:lnTo>
                    <a:pt x="2016" y="3003"/>
                  </a:lnTo>
                  <a:lnTo>
                    <a:pt x="20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6"/>
            <p:cNvSpPr/>
            <p:nvPr/>
          </p:nvSpPr>
          <p:spPr>
            <a:xfrm>
              <a:off x="5081598" y="2338060"/>
              <a:ext cx="434989" cy="482113"/>
            </a:xfrm>
            <a:custGeom>
              <a:rect b="b" l="l" r="r" t="t"/>
              <a:pathLst>
                <a:path extrusionOk="0" h="4123" w="3720">
                  <a:moveTo>
                    <a:pt x="1165" y="0"/>
                  </a:moveTo>
                  <a:lnTo>
                    <a:pt x="0" y="941"/>
                  </a:lnTo>
                  <a:lnTo>
                    <a:pt x="2510" y="4123"/>
                  </a:lnTo>
                  <a:lnTo>
                    <a:pt x="3719" y="3406"/>
                  </a:lnTo>
                  <a:lnTo>
                    <a:pt x="1882" y="269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6"/>
            <p:cNvSpPr/>
            <p:nvPr/>
          </p:nvSpPr>
          <p:spPr>
            <a:xfrm>
              <a:off x="4856268" y="2191310"/>
              <a:ext cx="445513" cy="256901"/>
            </a:xfrm>
            <a:custGeom>
              <a:rect b="b" l="l" r="r" t="t"/>
              <a:pathLst>
                <a:path extrusionOk="0" h="2197" w="3810">
                  <a:moveTo>
                    <a:pt x="1210" y="1"/>
                  </a:moveTo>
                  <a:lnTo>
                    <a:pt x="0" y="718"/>
                  </a:lnTo>
                  <a:lnTo>
                    <a:pt x="404" y="2151"/>
                  </a:lnTo>
                  <a:lnTo>
                    <a:pt x="2599" y="2196"/>
                  </a:lnTo>
                  <a:lnTo>
                    <a:pt x="3809" y="1524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6"/>
            <p:cNvSpPr/>
            <p:nvPr/>
          </p:nvSpPr>
          <p:spPr>
            <a:xfrm>
              <a:off x="4641462" y="2275150"/>
              <a:ext cx="733635" cy="1021873"/>
            </a:xfrm>
            <a:custGeom>
              <a:rect b="b" l="l" r="r" t="t"/>
              <a:pathLst>
                <a:path extrusionOk="0" h="8739" w="6274">
                  <a:moveTo>
                    <a:pt x="1837" y="1"/>
                  </a:moveTo>
                  <a:lnTo>
                    <a:pt x="0" y="1031"/>
                  </a:lnTo>
                  <a:lnTo>
                    <a:pt x="0" y="4033"/>
                  </a:lnTo>
                  <a:lnTo>
                    <a:pt x="1837" y="7215"/>
                  </a:lnTo>
                  <a:lnTo>
                    <a:pt x="4436" y="8738"/>
                  </a:lnTo>
                  <a:lnTo>
                    <a:pt x="6274" y="7663"/>
                  </a:lnTo>
                  <a:lnTo>
                    <a:pt x="6274" y="4661"/>
                  </a:lnTo>
                  <a:lnTo>
                    <a:pt x="4436" y="1479"/>
                  </a:lnTo>
                  <a:lnTo>
                    <a:pt x="1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6"/>
            <p:cNvSpPr/>
            <p:nvPr/>
          </p:nvSpPr>
          <p:spPr>
            <a:xfrm>
              <a:off x="4761903" y="2463763"/>
              <a:ext cx="492637" cy="639387"/>
            </a:xfrm>
            <a:custGeom>
              <a:rect b="b" l="l" r="r" t="t"/>
              <a:pathLst>
                <a:path extrusionOk="0" h="5468" w="4213">
                  <a:moveTo>
                    <a:pt x="1524" y="1"/>
                  </a:moveTo>
                  <a:lnTo>
                    <a:pt x="583" y="90"/>
                  </a:lnTo>
                  <a:lnTo>
                    <a:pt x="1" y="897"/>
                  </a:lnTo>
                  <a:lnTo>
                    <a:pt x="1" y="2196"/>
                  </a:lnTo>
                  <a:lnTo>
                    <a:pt x="583" y="3630"/>
                  </a:lnTo>
                  <a:lnTo>
                    <a:pt x="1524" y="4840"/>
                  </a:lnTo>
                  <a:lnTo>
                    <a:pt x="2689" y="5467"/>
                  </a:lnTo>
                  <a:lnTo>
                    <a:pt x="3630" y="5378"/>
                  </a:lnTo>
                  <a:lnTo>
                    <a:pt x="4213" y="4616"/>
                  </a:lnTo>
                  <a:lnTo>
                    <a:pt x="4213" y="3317"/>
                  </a:lnTo>
                  <a:lnTo>
                    <a:pt x="3630" y="1838"/>
                  </a:lnTo>
                  <a:lnTo>
                    <a:pt x="2689" y="628"/>
                  </a:lnTo>
                  <a:lnTo>
                    <a:pt x="1524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6"/>
            <p:cNvSpPr/>
            <p:nvPr/>
          </p:nvSpPr>
          <p:spPr>
            <a:xfrm>
              <a:off x="5076336" y="2678568"/>
              <a:ext cx="178205" cy="414058"/>
            </a:xfrm>
            <a:custGeom>
              <a:rect b="b" l="l" r="r" t="t"/>
              <a:pathLst>
                <a:path extrusionOk="0" h="3541" w="1524">
                  <a:moveTo>
                    <a:pt x="941" y="1"/>
                  </a:moveTo>
                  <a:lnTo>
                    <a:pt x="0" y="135"/>
                  </a:lnTo>
                  <a:lnTo>
                    <a:pt x="90" y="1121"/>
                  </a:lnTo>
                  <a:lnTo>
                    <a:pt x="1524" y="3541"/>
                  </a:lnTo>
                  <a:lnTo>
                    <a:pt x="1524" y="1480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6"/>
            <p:cNvSpPr/>
            <p:nvPr/>
          </p:nvSpPr>
          <p:spPr>
            <a:xfrm>
              <a:off x="4861530" y="2411377"/>
              <a:ext cx="324955" cy="314548"/>
            </a:xfrm>
            <a:custGeom>
              <a:rect b="b" l="l" r="r" t="t"/>
              <a:pathLst>
                <a:path extrusionOk="0" h="2690" w="2779">
                  <a:moveTo>
                    <a:pt x="0" y="1"/>
                  </a:moveTo>
                  <a:lnTo>
                    <a:pt x="224" y="1166"/>
                  </a:lnTo>
                  <a:lnTo>
                    <a:pt x="2151" y="2689"/>
                  </a:lnTo>
                  <a:lnTo>
                    <a:pt x="2778" y="2286"/>
                  </a:lnTo>
                  <a:lnTo>
                    <a:pt x="1837" y="10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6"/>
            <p:cNvSpPr/>
            <p:nvPr/>
          </p:nvSpPr>
          <p:spPr>
            <a:xfrm>
              <a:off x="4211734" y="2248957"/>
              <a:ext cx="361672" cy="141605"/>
            </a:xfrm>
            <a:custGeom>
              <a:rect b="b" l="l" r="r" t="t"/>
              <a:pathLst>
                <a:path extrusionOk="0" h="1211" w="3093">
                  <a:moveTo>
                    <a:pt x="3093" y="1"/>
                  </a:moveTo>
                  <a:lnTo>
                    <a:pt x="987" y="180"/>
                  </a:lnTo>
                  <a:lnTo>
                    <a:pt x="1" y="717"/>
                  </a:lnTo>
                  <a:lnTo>
                    <a:pt x="628" y="1210"/>
                  </a:lnTo>
                  <a:lnTo>
                    <a:pt x="2555" y="1076"/>
                  </a:lnTo>
                  <a:lnTo>
                    <a:pt x="30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6"/>
            <p:cNvSpPr/>
            <p:nvPr/>
          </p:nvSpPr>
          <p:spPr>
            <a:xfrm>
              <a:off x="4997757" y="3427873"/>
              <a:ext cx="256784" cy="267308"/>
            </a:xfrm>
            <a:custGeom>
              <a:rect b="b" l="l" r="r" t="t"/>
              <a:pathLst>
                <a:path extrusionOk="0" h="2286" w="2196">
                  <a:moveTo>
                    <a:pt x="2196" y="1"/>
                  </a:moveTo>
                  <a:lnTo>
                    <a:pt x="986" y="135"/>
                  </a:lnTo>
                  <a:lnTo>
                    <a:pt x="0" y="2286"/>
                  </a:lnTo>
                  <a:lnTo>
                    <a:pt x="986" y="1748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6"/>
            <p:cNvSpPr/>
            <p:nvPr/>
          </p:nvSpPr>
          <p:spPr>
            <a:xfrm>
              <a:off x="5118198" y="3087365"/>
              <a:ext cx="136343" cy="403534"/>
            </a:xfrm>
            <a:custGeom>
              <a:rect b="b" l="l" r="r" t="t"/>
              <a:pathLst>
                <a:path extrusionOk="0" h="3451" w="1166">
                  <a:moveTo>
                    <a:pt x="897" y="0"/>
                  </a:moveTo>
                  <a:lnTo>
                    <a:pt x="1" y="493"/>
                  </a:lnTo>
                  <a:lnTo>
                    <a:pt x="225" y="3450"/>
                  </a:lnTo>
                  <a:lnTo>
                    <a:pt x="1166" y="2913"/>
                  </a:lnTo>
                  <a:lnTo>
                    <a:pt x="1166" y="45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6"/>
            <p:cNvSpPr/>
            <p:nvPr/>
          </p:nvSpPr>
          <p:spPr>
            <a:xfrm>
              <a:off x="4976826" y="2720547"/>
              <a:ext cx="277715" cy="440251"/>
            </a:xfrm>
            <a:custGeom>
              <a:rect b="b" l="l" r="r" t="t"/>
              <a:pathLst>
                <a:path extrusionOk="0" h="3765" w="2375">
                  <a:moveTo>
                    <a:pt x="627" y="0"/>
                  </a:moveTo>
                  <a:lnTo>
                    <a:pt x="0" y="583"/>
                  </a:lnTo>
                  <a:lnTo>
                    <a:pt x="1434" y="3764"/>
                  </a:lnTo>
                  <a:lnTo>
                    <a:pt x="2375" y="3182"/>
                  </a:lnTo>
                  <a:lnTo>
                    <a:pt x="1165" y="45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6"/>
            <p:cNvSpPr/>
            <p:nvPr/>
          </p:nvSpPr>
          <p:spPr>
            <a:xfrm>
              <a:off x="4709517" y="2411377"/>
              <a:ext cx="403651" cy="377341"/>
            </a:xfrm>
            <a:custGeom>
              <a:rect b="b" l="l" r="r" t="t"/>
              <a:pathLst>
                <a:path extrusionOk="0" h="3227" w="3452">
                  <a:moveTo>
                    <a:pt x="1300" y="1"/>
                  </a:moveTo>
                  <a:lnTo>
                    <a:pt x="539" y="90"/>
                  </a:lnTo>
                  <a:lnTo>
                    <a:pt x="1" y="583"/>
                  </a:lnTo>
                  <a:lnTo>
                    <a:pt x="2465" y="3227"/>
                  </a:lnTo>
                  <a:lnTo>
                    <a:pt x="3451" y="2689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6"/>
            <p:cNvSpPr/>
            <p:nvPr/>
          </p:nvSpPr>
          <p:spPr>
            <a:xfrm>
              <a:off x="4463256" y="2248957"/>
              <a:ext cx="398389" cy="230708"/>
            </a:xfrm>
            <a:custGeom>
              <a:rect b="b" l="l" r="r" t="t"/>
              <a:pathLst>
                <a:path extrusionOk="0" h="1973" w="3407">
                  <a:moveTo>
                    <a:pt x="942" y="1"/>
                  </a:moveTo>
                  <a:lnTo>
                    <a:pt x="1" y="538"/>
                  </a:lnTo>
                  <a:lnTo>
                    <a:pt x="538" y="1793"/>
                  </a:lnTo>
                  <a:lnTo>
                    <a:pt x="2465" y="1972"/>
                  </a:lnTo>
                  <a:lnTo>
                    <a:pt x="3406" y="1390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6"/>
            <p:cNvSpPr/>
            <p:nvPr/>
          </p:nvSpPr>
          <p:spPr>
            <a:xfrm>
              <a:off x="4070362" y="2311867"/>
              <a:ext cx="1074142" cy="1409504"/>
            </a:xfrm>
            <a:custGeom>
              <a:rect b="b" l="l" r="r" t="t"/>
              <a:pathLst>
                <a:path extrusionOk="0" h="12054" w="9186">
                  <a:moveTo>
                    <a:pt x="3361" y="0"/>
                  </a:moveTo>
                  <a:lnTo>
                    <a:pt x="1210" y="179"/>
                  </a:lnTo>
                  <a:lnTo>
                    <a:pt x="0" y="1927"/>
                  </a:lnTo>
                  <a:lnTo>
                    <a:pt x="0" y="4795"/>
                  </a:lnTo>
                  <a:lnTo>
                    <a:pt x="1210" y="7976"/>
                  </a:lnTo>
                  <a:lnTo>
                    <a:pt x="3361" y="10620"/>
                  </a:lnTo>
                  <a:lnTo>
                    <a:pt x="5825" y="12054"/>
                  </a:lnTo>
                  <a:lnTo>
                    <a:pt x="7931" y="11830"/>
                  </a:lnTo>
                  <a:lnTo>
                    <a:pt x="9186" y="10082"/>
                  </a:lnTo>
                  <a:lnTo>
                    <a:pt x="9186" y="7259"/>
                  </a:lnTo>
                  <a:lnTo>
                    <a:pt x="7931" y="4078"/>
                  </a:lnTo>
                  <a:lnTo>
                    <a:pt x="5825" y="1434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6"/>
            <p:cNvSpPr/>
            <p:nvPr/>
          </p:nvSpPr>
          <p:spPr>
            <a:xfrm>
              <a:off x="4264120" y="2474287"/>
              <a:ext cx="786137" cy="1027018"/>
            </a:xfrm>
            <a:custGeom>
              <a:rect b="b" l="l" r="r" t="t"/>
              <a:pathLst>
                <a:path extrusionOk="0" h="8783" w="6723">
                  <a:moveTo>
                    <a:pt x="2466" y="0"/>
                  </a:moveTo>
                  <a:lnTo>
                    <a:pt x="897" y="135"/>
                  </a:lnTo>
                  <a:lnTo>
                    <a:pt x="1" y="1389"/>
                  </a:lnTo>
                  <a:lnTo>
                    <a:pt x="1" y="3495"/>
                  </a:lnTo>
                  <a:lnTo>
                    <a:pt x="897" y="5781"/>
                  </a:lnTo>
                  <a:lnTo>
                    <a:pt x="2466" y="7752"/>
                  </a:lnTo>
                  <a:lnTo>
                    <a:pt x="4258" y="8783"/>
                  </a:lnTo>
                  <a:lnTo>
                    <a:pt x="5826" y="8649"/>
                  </a:lnTo>
                  <a:lnTo>
                    <a:pt x="6722" y="7349"/>
                  </a:lnTo>
                  <a:lnTo>
                    <a:pt x="6722" y="5288"/>
                  </a:lnTo>
                  <a:lnTo>
                    <a:pt x="5826" y="2958"/>
                  </a:lnTo>
                  <a:lnTo>
                    <a:pt x="4258" y="1031"/>
                  </a:lnTo>
                  <a:lnTo>
                    <a:pt x="2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6"/>
            <p:cNvSpPr/>
            <p:nvPr/>
          </p:nvSpPr>
          <p:spPr>
            <a:xfrm>
              <a:off x="4468518" y="2631444"/>
              <a:ext cx="492637" cy="644649"/>
            </a:xfrm>
            <a:custGeom>
              <a:rect b="b" l="l" r="r" t="t"/>
              <a:pathLst>
                <a:path extrusionOk="0" h="5513" w="4213">
                  <a:moveTo>
                    <a:pt x="1569" y="1"/>
                  </a:moveTo>
                  <a:lnTo>
                    <a:pt x="583" y="90"/>
                  </a:lnTo>
                  <a:lnTo>
                    <a:pt x="1" y="897"/>
                  </a:lnTo>
                  <a:lnTo>
                    <a:pt x="1" y="2196"/>
                  </a:lnTo>
                  <a:lnTo>
                    <a:pt x="583" y="3630"/>
                  </a:lnTo>
                  <a:lnTo>
                    <a:pt x="1569" y="4840"/>
                  </a:lnTo>
                  <a:lnTo>
                    <a:pt x="2689" y="5512"/>
                  </a:lnTo>
                  <a:lnTo>
                    <a:pt x="3630" y="5423"/>
                  </a:lnTo>
                  <a:lnTo>
                    <a:pt x="4213" y="4616"/>
                  </a:lnTo>
                  <a:lnTo>
                    <a:pt x="4213" y="3316"/>
                  </a:lnTo>
                  <a:lnTo>
                    <a:pt x="3630" y="1883"/>
                  </a:lnTo>
                  <a:lnTo>
                    <a:pt x="2689" y="673"/>
                  </a:lnTo>
                  <a:lnTo>
                    <a:pt x="15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6"/>
            <p:cNvSpPr/>
            <p:nvPr/>
          </p:nvSpPr>
          <p:spPr>
            <a:xfrm>
              <a:off x="4641462" y="2846250"/>
              <a:ext cx="152012" cy="214922"/>
            </a:xfrm>
            <a:custGeom>
              <a:rect b="b" l="l" r="r" t="t"/>
              <a:pathLst>
                <a:path extrusionOk="0" h="1838" w="1300">
                  <a:moveTo>
                    <a:pt x="359" y="1"/>
                  </a:moveTo>
                  <a:lnTo>
                    <a:pt x="0" y="225"/>
                  </a:lnTo>
                  <a:lnTo>
                    <a:pt x="0" y="852"/>
                  </a:lnTo>
                  <a:lnTo>
                    <a:pt x="359" y="1524"/>
                  </a:lnTo>
                  <a:lnTo>
                    <a:pt x="896" y="1838"/>
                  </a:lnTo>
                  <a:lnTo>
                    <a:pt x="1300" y="1614"/>
                  </a:lnTo>
                  <a:lnTo>
                    <a:pt x="1300" y="987"/>
                  </a:lnTo>
                  <a:lnTo>
                    <a:pt x="896" y="314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6"/>
            <p:cNvSpPr/>
            <p:nvPr/>
          </p:nvSpPr>
          <p:spPr>
            <a:xfrm>
              <a:off x="4369008" y="2804388"/>
              <a:ext cx="120557" cy="288239"/>
            </a:xfrm>
            <a:custGeom>
              <a:rect b="b" l="l" r="r" t="t"/>
              <a:pathLst>
                <a:path extrusionOk="0" h="2465" w="1031">
                  <a:moveTo>
                    <a:pt x="852" y="0"/>
                  </a:moveTo>
                  <a:lnTo>
                    <a:pt x="0" y="2151"/>
                  </a:lnTo>
                  <a:lnTo>
                    <a:pt x="0" y="2375"/>
                  </a:lnTo>
                  <a:lnTo>
                    <a:pt x="135" y="2465"/>
                  </a:lnTo>
                  <a:lnTo>
                    <a:pt x="179" y="2062"/>
                  </a:lnTo>
                  <a:lnTo>
                    <a:pt x="986" y="359"/>
                  </a:lnTo>
                  <a:lnTo>
                    <a:pt x="1031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6"/>
            <p:cNvSpPr/>
            <p:nvPr/>
          </p:nvSpPr>
          <p:spPr>
            <a:xfrm>
              <a:off x="4384677" y="2809650"/>
              <a:ext cx="104888" cy="282977"/>
            </a:xfrm>
            <a:custGeom>
              <a:rect b="b" l="l" r="r" t="t"/>
              <a:pathLst>
                <a:path extrusionOk="0" h="2420" w="897">
                  <a:moveTo>
                    <a:pt x="897" y="0"/>
                  </a:moveTo>
                  <a:lnTo>
                    <a:pt x="1" y="2196"/>
                  </a:lnTo>
                  <a:lnTo>
                    <a:pt x="1" y="2420"/>
                  </a:lnTo>
                  <a:lnTo>
                    <a:pt x="897" y="224"/>
                  </a:lnTo>
                  <a:lnTo>
                    <a:pt x="8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6"/>
            <p:cNvSpPr/>
            <p:nvPr/>
          </p:nvSpPr>
          <p:spPr>
            <a:xfrm>
              <a:off x="4431801" y="3176351"/>
              <a:ext cx="293618" cy="68289"/>
            </a:xfrm>
            <a:custGeom>
              <a:rect b="b" l="l" r="r" t="t"/>
              <a:pathLst>
                <a:path extrusionOk="0" h="584" w="2511">
                  <a:moveTo>
                    <a:pt x="1" y="1"/>
                  </a:moveTo>
                  <a:lnTo>
                    <a:pt x="1" y="135"/>
                  </a:lnTo>
                  <a:lnTo>
                    <a:pt x="180" y="225"/>
                  </a:lnTo>
                  <a:lnTo>
                    <a:pt x="2510" y="583"/>
                  </a:lnTo>
                  <a:lnTo>
                    <a:pt x="2510" y="404"/>
                  </a:lnTo>
                  <a:lnTo>
                    <a:pt x="2286" y="359"/>
                  </a:lnTo>
                  <a:lnTo>
                    <a:pt x="539" y="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6"/>
            <p:cNvSpPr/>
            <p:nvPr/>
          </p:nvSpPr>
          <p:spPr>
            <a:xfrm>
              <a:off x="4431801" y="3176351"/>
              <a:ext cx="293618" cy="47358"/>
            </a:xfrm>
            <a:custGeom>
              <a:rect b="b" l="l" r="r" t="t"/>
              <a:pathLst>
                <a:path extrusionOk="0" h="405" w="2511">
                  <a:moveTo>
                    <a:pt x="1" y="1"/>
                  </a:moveTo>
                  <a:lnTo>
                    <a:pt x="180" y="90"/>
                  </a:lnTo>
                  <a:lnTo>
                    <a:pt x="2510" y="404"/>
                  </a:lnTo>
                  <a:lnTo>
                    <a:pt x="2331" y="3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6"/>
            <p:cNvSpPr/>
            <p:nvPr/>
          </p:nvSpPr>
          <p:spPr>
            <a:xfrm>
              <a:off x="4431801" y="2678568"/>
              <a:ext cx="293618" cy="366934"/>
            </a:xfrm>
            <a:custGeom>
              <a:rect b="b" l="l" r="r" t="t"/>
              <a:pathLst>
                <a:path extrusionOk="0" h="3138" w="2511">
                  <a:moveTo>
                    <a:pt x="2510" y="1"/>
                  </a:moveTo>
                  <a:lnTo>
                    <a:pt x="2241" y="180"/>
                  </a:lnTo>
                  <a:lnTo>
                    <a:pt x="225" y="2779"/>
                  </a:lnTo>
                  <a:lnTo>
                    <a:pt x="1" y="2869"/>
                  </a:lnTo>
                  <a:lnTo>
                    <a:pt x="1" y="3048"/>
                  </a:lnTo>
                  <a:lnTo>
                    <a:pt x="180" y="3138"/>
                  </a:lnTo>
                  <a:lnTo>
                    <a:pt x="2510" y="135"/>
                  </a:lnTo>
                  <a:lnTo>
                    <a:pt x="25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6"/>
            <p:cNvSpPr/>
            <p:nvPr/>
          </p:nvSpPr>
          <p:spPr>
            <a:xfrm>
              <a:off x="4431801" y="2662899"/>
              <a:ext cx="293618" cy="366934"/>
            </a:xfrm>
            <a:custGeom>
              <a:rect b="b" l="l" r="r" t="t"/>
              <a:pathLst>
                <a:path extrusionOk="0" h="3138" w="2511">
                  <a:moveTo>
                    <a:pt x="2331" y="0"/>
                  </a:moveTo>
                  <a:lnTo>
                    <a:pt x="1" y="3003"/>
                  </a:lnTo>
                  <a:lnTo>
                    <a:pt x="180" y="3137"/>
                  </a:lnTo>
                  <a:lnTo>
                    <a:pt x="2510" y="135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6"/>
            <p:cNvSpPr/>
            <p:nvPr/>
          </p:nvSpPr>
          <p:spPr>
            <a:xfrm>
              <a:off x="4499973" y="3076841"/>
              <a:ext cx="461182" cy="94365"/>
            </a:xfrm>
            <a:custGeom>
              <a:rect b="b" l="l" r="r" t="t"/>
              <a:pathLst>
                <a:path extrusionOk="0" h="807" w="3944">
                  <a:moveTo>
                    <a:pt x="3764" y="0"/>
                  </a:moveTo>
                  <a:lnTo>
                    <a:pt x="0" y="493"/>
                  </a:lnTo>
                  <a:lnTo>
                    <a:pt x="0" y="717"/>
                  </a:lnTo>
                  <a:lnTo>
                    <a:pt x="180" y="807"/>
                  </a:lnTo>
                  <a:lnTo>
                    <a:pt x="1031" y="583"/>
                  </a:lnTo>
                  <a:lnTo>
                    <a:pt x="3764" y="180"/>
                  </a:lnTo>
                  <a:lnTo>
                    <a:pt x="3944" y="90"/>
                  </a:lnTo>
                  <a:lnTo>
                    <a:pt x="37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6"/>
            <p:cNvSpPr/>
            <p:nvPr/>
          </p:nvSpPr>
          <p:spPr>
            <a:xfrm>
              <a:off x="4510497" y="3087365"/>
              <a:ext cx="450658" cy="83841"/>
            </a:xfrm>
            <a:custGeom>
              <a:rect b="b" l="l" r="r" t="t"/>
              <a:pathLst>
                <a:path extrusionOk="0" h="717" w="3854">
                  <a:moveTo>
                    <a:pt x="3854" y="0"/>
                  </a:moveTo>
                  <a:lnTo>
                    <a:pt x="90" y="493"/>
                  </a:lnTo>
                  <a:lnTo>
                    <a:pt x="0" y="583"/>
                  </a:lnTo>
                  <a:lnTo>
                    <a:pt x="90" y="717"/>
                  </a:lnTo>
                  <a:lnTo>
                    <a:pt x="3854" y="17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6"/>
            <p:cNvSpPr/>
            <p:nvPr/>
          </p:nvSpPr>
          <p:spPr>
            <a:xfrm>
              <a:off x="4457994" y="3118703"/>
              <a:ext cx="63027" cy="94481"/>
            </a:xfrm>
            <a:custGeom>
              <a:rect b="b" l="l" r="r" t="t"/>
              <a:pathLst>
                <a:path extrusionOk="0" h="808" w="539">
                  <a:moveTo>
                    <a:pt x="539" y="1"/>
                  </a:moveTo>
                  <a:lnTo>
                    <a:pt x="1" y="90"/>
                  </a:lnTo>
                  <a:lnTo>
                    <a:pt x="46" y="673"/>
                  </a:lnTo>
                  <a:lnTo>
                    <a:pt x="180" y="807"/>
                  </a:lnTo>
                  <a:lnTo>
                    <a:pt x="539" y="628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6"/>
            <p:cNvSpPr/>
            <p:nvPr/>
          </p:nvSpPr>
          <p:spPr>
            <a:xfrm>
              <a:off x="4421394" y="3040124"/>
              <a:ext cx="99626" cy="99743"/>
            </a:xfrm>
            <a:custGeom>
              <a:rect b="b" l="l" r="r" t="t"/>
              <a:pathLst>
                <a:path extrusionOk="0" h="853" w="852">
                  <a:moveTo>
                    <a:pt x="224" y="1"/>
                  </a:moveTo>
                  <a:lnTo>
                    <a:pt x="0" y="225"/>
                  </a:lnTo>
                  <a:lnTo>
                    <a:pt x="493" y="852"/>
                  </a:lnTo>
                  <a:lnTo>
                    <a:pt x="852" y="673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6"/>
            <p:cNvSpPr/>
            <p:nvPr/>
          </p:nvSpPr>
          <p:spPr>
            <a:xfrm>
              <a:off x="4374153" y="3003524"/>
              <a:ext cx="99743" cy="62910"/>
            </a:xfrm>
            <a:custGeom>
              <a:rect b="b" l="l" r="r" t="t"/>
              <a:pathLst>
                <a:path extrusionOk="0" h="538" w="853">
                  <a:moveTo>
                    <a:pt x="315" y="0"/>
                  </a:moveTo>
                  <a:lnTo>
                    <a:pt x="1" y="179"/>
                  </a:lnTo>
                  <a:lnTo>
                    <a:pt x="91" y="493"/>
                  </a:lnTo>
                  <a:lnTo>
                    <a:pt x="539" y="538"/>
                  </a:lnTo>
                  <a:lnTo>
                    <a:pt x="852" y="314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6"/>
            <p:cNvSpPr/>
            <p:nvPr/>
          </p:nvSpPr>
          <p:spPr>
            <a:xfrm>
              <a:off x="4327029" y="3024455"/>
              <a:ext cx="152129" cy="214922"/>
            </a:xfrm>
            <a:custGeom>
              <a:rect b="b" l="l" r="r" t="t"/>
              <a:pathLst>
                <a:path extrusionOk="0" h="1838" w="1301">
                  <a:moveTo>
                    <a:pt x="404" y="0"/>
                  </a:moveTo>
                  <a:lnTo>
                    <a:pt x="1" y="224"/>
                  </a:lnTo>
                  <a:lnTo>
                    <a:pt x="1" y="852"/>
                  </a:lnTo>
                  <a:lnTo>
                    <a:pt x="404" y="1524"/>
                  </a:lnTo>
                  <a:lnTo>
                    <a:pt x="942" y="1837"/>
                  </a:lnTo>
                  <a:lnTo>
                    <a:pt x="1300" y="1613"/>
                  </a:lnTo>
                  <a:lnTo>
                    <a:pt x="1300" y="986"/>
                  </a:lnTo>
                  <a:lnTo>
                    <a:pt x="942" y="359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6"/>
            <p:cNvSpPr/>
            <p:nvPr/>
          </p:nvSpPr>
          <p:spPr>
            <a:xfrm>
              <a:off x="5322597" y="2306605"/>
              <a:ext cx="15786" cy="15786"/>
            </a:xfrm>
            <a:custGeom>
              <a:rect b="b" l="l" r="r" t="t"/>
              <a:pathLst>
                <a:path extrusionOk="0" h="135" w="135">
                  <a:moveTo>
                    <a:pt x="1" y="0"/>
                  </a:moveTo>
                  <a:lnTo>
                    <a:pt x="1" y="90"/>
                  </a:lnTo>
                  <a:lnTo>
                    <a:pt x="90" y="135"/>
                  </a:lnTo>
                  <a:lnTo>
                    <a:pt x="135" y="135"/>
                  </a:lnTo>
                  <a:lnTo>
                    <a:pt x="13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6"/>
            <p:cNvSpPr/>
            <p:nvPr/>
          </p:nvSpPr>
          <p:spPr>
            <a:xfrm>
              <a:off x="5333121" y="2311867"/>
              <a:ext cx="15786" cy="10524"/>
            </a:xfrm>
            <a:custGeom>
              <a:rect b="b" l="l" r="r" t="t"/>
              <a:pathLst>
                <a:path extrusionOk="0" h="90" w="135">
                  <a:moveTo>
                    <a:pt x="0" y="0"/>
                  </a:moveTo>
                  <a:lnTo>
                    <a:pt x="0" y="90"/>
                  </a:lnTo>
                  <a:lnTo>
                    <a:pt x="135" y="90"/>
                  </a:lnTo>
                  <a:lnTo>
                    <a:pt x="135" y="4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6"/>
            <p:cNvSpPr/>
            <p:nvPr/>
          </p:nvSpPr>
          <p:spPr>
            <a:xfrm>
              <a:off x="5348790" y="2301343"/>
              <a:ext cx="10641" cy="21048"/>
            </a:xfrm>
            <a:custGeom>
              <a:rect b="b" l="l" r="r" t="t"/>
              <a:pathLst>
                <a:path extrusionOk="0" h="180" w="91">
                  <a:moveTo>
                    <a:pt x="45" y="1"/>
                  </a:moveTo>
                  <a:lnTo>
                    <a:pt x="1" y="90"/>
                  </a:lnTo>
                  <a:lnTo>
                    <a:pt x="1" y="180"/>
                  </a:lnTo>
                  <a:lnTo>
                    <a:pt x="90" y="135"/>
                  </a:lnTo>
                  <a:lnTo>
                    <a:pt x="90" y="45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5322597" y="2290819"/>
              <a:ext cx="36834" cy="21165"/>
            </a:xfrm>
            <a:custGeom>
              <a:rect b="b" l="l" r="r" t="t"/>
              <a:pathLst>
                <a:path extrusionOk="0" h="181" w="315">
                  <a:moveTo>
                    <a:pt x="90" y="1"/>
                  </a:moveTo>
                  <a:lnTo>
                    <a:pt x="1" y="46"/>
                  </a:lnTo>
                  <a:lnTo>
                    <a:pt x="1" y="135"/>
                  </a:lnTo>
                  <a:lnTo>
                    <a:pt x="90" y="180"/>
                  </a:lnTo>
                  <a:lnTo>
                    <a:pt x="225" y="180"/>
                  </a:lnTo>
                  <a:lnTo>
                    <a:pt x="314" y="135"/>
                  </a:lnTo>
                  <a:lnTo>
                    <a:pt x="314" y="46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5327859" y="2117993"/>
              <a:ext cx="10524" cy="188729"/>
            </a:xfrm>
            <a:custGeom>
              <a:rect b="b" l="l" r="r" t="t"/>
              <a:pathLst>
                <a:path extrusionOk="0" h="1614" w="90">
                  <a:moveTo>
                    <a:pt x="0" y="0"/>
                  </a:moveTo>
                  <a:lnTo>
                    <a:pt x="0" y="1613"/>
                  </a:lnTo>
                  <a:lnTo>
                    <a:pt x="90" y="161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6"/>
            <p:cNvSpPr/>
            <p:nvPr/>
          </p:nvSpPr>
          <p:spPr>
            <a:xfrm>
              <a:off x="5343528" y="2117993"/>
              <a:ext cx="10641" cy="188729"/>
            </a:xfrm>
            <a:custGeom>
              <a:rect b="b" l="l" r="r" t="t"/>
              <a:pathLst>
                <a:path extrusionOk="0" h="1614" w="91">
                  <a:moveTo>
                    <a:pt x="46" y="0"/>
                  </a:moveTo>
                  <a:lnTo>
                    <a:pt x="46" y="45"/>
                  </a:lnTo>
                  <a:lnTo>
                    <a:pt x="1" y="852"/>
                  </a:lnTo>
                  <a:lnTo>
                    <a:pt x="46" y="1613"/>
                  </a:lnTo>
                  <a:lnTo>
                    <a:pt x="90" y="161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36"/>
            <p:cNvSpPr/>
            <p:nvPr/>
          </p:nvSpPr>
          <p:spPr>
            <a:xfrm>
              <a:off x="5338266" y="2117993"/>
              <a:ext cx="10641" cy="188729"/>
            </a:xfrm>
            <a:custGeom>
              <a:rect b="b" l="l" r="r" t="t"/>
              <a:pathLst>
                <a:path extrusionOk="0" h="1614" w="91">
                  <a:moveTo>
                    <a:pt x="1" y="0"/>
                  </a:moveTo>
                  <a:lnTo>
                    <a:pt x="1" y="45"/>
                  </a:lnTo>
                  <a:lnTo>
                    <a:pt x="1" y="1613"/>
                  </a:lnTo>
                  <a:lnTo>
                    <a:pt x="91" y="1613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36"/>
            <p:cNvSpPr/>
            <p:nvPr/>
          </p:nvSpPr>
          <p:spPr>
            <a:xfrm>
              <a:off x="5327859" y="2107469"/>
              <a:ext cx="26310" cy="15903"/>
            </a:xfrm>
            <a:custGeom>
              <a:rect b="b" l="l" r="r" t="t"/>
              <a:pathLst>
                <a:path extrusionOk="0" h="136" w="225">
                  <a:moveTo>
                    <a:pt x="90" y="1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90" y="135"/>
                  </a:lnTo>
                  <a:lnTo>
                    <a:pt x="180" y="135"/>
                  </a:lnTo>
                  <a:lnTo>
                    <a:pt x="224" y="90"/>
                  </a:lnTo>
                  <a:lnTo>
                    <a:pt x="22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6"/>
            <p:cNvSpPr/>
            <p:nvPr/>
          </p:nvSpPr>
          <p:spPr>
            <a:xfrm>
              <a:off x="5333121" y="750348"/>
              <a:ext cx="5262" cy="1367759"/>
            </a:xfrm>
            <a:custGeom>
              <a:rect b="b" l="l" r="r" t="t"/>
              <a:pathLst>
                <a:path extrusionOk="0" h="11697" w="45">
                  <a:moveTo>
                    <a:pt x="0" y="1"/>
                  </a:moveTo>
                  <a:lnTo>
                    <a:pt x="0" y="11696"/>
                  </a:lnTo>
                  <a:lnTo>
                    <a:pt x="45" y="1169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6"/>
            <p:cNvSpPr/>
            <p:nvPr/>
          </p:nvSpPr>
          <p:spPr>
            <a:xfrm>
              <a:off x="5338266" y="750348"/>
              <a:ext cx="10641" cy="1367759"/>
            </a:xfrm>
            <a:custGeom>
              <a:rect b="b" l="l" r="r" t="t"/>
              <a:pathLst>
                <a:path extrusionOk="0" h="11697" w="91">
                  <a:moveTo>
                    <a:pt x="1" y="1"/>
                  </a:moveTo>
                  <a:lnTo>
                    <a:pt x="1" y="11696"/>
                  </a:lnTo>
                  <a:lnTo>
                    <a:pt x="46" y="11696"/>
                  </a:lnTo>
                  <a:lnTo>
                    <a:pt x="91" y="1165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6"/>
            <p:cNvSpPr/>
            <p:nvPr/>
          </p:nvSpPr>
          <p:spPr>
            <a:xfrm>
              <a:off x="5343528" y="745203"/>
              <a:ext cx="5379" cy="1372904"/>
            </a:xfrm>
            <a:custGeom>
              <a:rect b="b" l="l" r="r" t="t"/>
              <a:pathLst>
                <a:path extrusionOk="0" h="11741" w="46">
                  <a:moveTo>
                    <a:pt x="46" y="0"/>
                  </a:moveTo>
                  <a:lnTo>
                    <a:pt x="1" y="45"/>
                  </a:lnTo>
                  <a:lnTo>
                    <a:pt x="1" y="11740"/>
                  </a:lnTo>
                  <a:lnTo>
                    <a:pt x="46" y="11740"/>
                  </a:lnTo>
                  <a:lnTo>
                    <a:pt x="46" y="45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6"/>
            <p:cNvSpPr/>
            <p:nvPr/>
          </p:nvSpPr>
          <p:spPr>
            <a:xfrm>
              <a:off x="5333121" y="739941"/>
              <a:ext cx="15786" cy="10524"/>
            </a:xfrm>
            <a:custGeom>
              <a:rect b="b" l="l" r="r" t="t"/>
              <a:pathLst>
                <a:path extrusionOk="0" h="90" w="135">
                  <a:moveTo>
                    <a:pt x="45" y="0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135" y="90"/>
                  </a:lnTo>
                  <a:lnTo>
                    <a:pt x="135" y="45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36"/>
            <p:cNvSpPr/>
            <p:nvPr/>
          </p:nvSpPr>
          <p:spPr>
            <a:xfrm>
              <a:off x="5327859" y="697962"/>
              <a:ext cx="10524" cy="73551"/>
            </a:xfrm>
            <a:custGeom>
              <a:rect b="b" l="l" r="r" t="t"/>
              <a:pathLst>
                <a:path extrusionOk="0" h="629" w="90">
                  <a:moveTo>
                    <a:pt x="0" y="1"/>
                  </a:moveTo>
                  <a:lnTo>
                    <a:pt x="0" y="628"/>
                  </a:lnTo>
                  <a:lnTo>
                    <a:pt x="90" y="628"/>
                  </a:lnTo>
                  <a:lnTo>
                    <a:pt x="90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36"/>
            <p:cNvSpPr/>
            <p:nvPr/>
          </p:nvSpPr>
          <p:spPr>
            <a:xfrm>
              <a:off x="5338266" y="703224"/>
              <a:ext cx="10641" cy="68289"/>
            </a:xfrm>
            <a:custGeom>
              <a:rect b="b" l="l" r="r" t="t"/>
              <a:pathLst>
                <a:path extrusionOk="0" h="584" w="91">
                  <a:moveTo>
                    <a:pt x="1" y="1"/>
                  </a:moveTo>
                  <a:lnTo>
                    <a:pt x="1" y="583"/>
                  </a:lnTo>
                  <a:lnTo>
                    <a:pt x="91" y="583"/>
                  </a:lnTo>
                  <a:lnTo>
                    <a:pt x="91" y="538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6"/>
            <p:cNvSpPr/>
            <p:nvPr/>
          </p:nvSpPr>
          <p:spPr>
            <a:xfrm>
              <a:off x="5348790" y="697962"/>
              <a:ext cx="5379" cy="73551"/>
            </a:xfrm>
            <a:custGeom>
              <a:rect b="b" l="l" r="r" t="t"/>
              <a:pathLst>
                <a:path extrusionOk="0" h="629" w="46">
                  <a:moveTo>
                    <a:pt x="1" y="1"/>
                  </a:moveTo>
                  <a:lnTo>
                    <a:pt x="1" y="46"/>
                  </a:lnTo>
                  <a:lnTo>
                    <a:pt x="1" y="628"/>
                  </a:lnTo>
                  <a:lnTo>
                    <a:pt x="45" y="628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6"/>
            <p:cNvSpPr/>
            <p:nvPr/>
          </p:nvSpPr>
          <p:spPr>
            <a:xfrm>
              <a:off x="5327859" y="687555"/>
              <a:ext cx="26310" cy="15786"/>
            </a:xfrm>
            <a:custGeom>
              <a:rect b="b" l="l" r="r" t="t"/>
              <a:pathLst>
                <a:path extrusionOk="0" h="135" w="225">
                  <a:moveTo>
                    <a:pt x="90" y="0"/>
                  </a:moveTo>
                  <a:lnTo>
                    <a:pt x="0" y="45"/>
                  </a:lnTo>
                  <a:lnTo>
                    <a:pt x="0" y="90"/>
                  </a:lnTo>
                  <a:lnTo>
                    <a:pt x="90" y="135"/>
                  </a:lnTo>
                  <a:lnTo>
                    <a:pt x="180" y="135"/>
                  </a:lnTo>
                  <a:lnTo>
                    <a:pt x="224" y="90"/>
                  </a:lnTo>
                  <a:lnTo>
                    <a:pt x="22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6"/>
            <p:cNvSpPr/>
            <p:nvPr/>
          </p:nvSpPr>
          <p:spPr>
            <a:xfrm>
              <a:off x="5909484" y="1814085"/>
              <a:ext cx="26310" cy="31572"/>
            </a:xfrm>
            <a:custGeom>
              <a:rect b="b" l="l" r="r" t="t"/>
              <a:pathLst>
                <a:path extrusionOk="0" h="270" w="225">
                  <a:moveTo>
                    <a:pt x="0" y="0"/>
                  </a:moveTo>
                  <a:lnTo>
                    <a:pt x="45" y="180"/>
                  </a:lnTo>
                  <a:lnTo>
                    <a:pt x="179" y="269"/>
                  </a:lnTo>
                  <a:lnTo>
                    <a:pt x="224" y="180"/>
                  </a:lnTo>
                  <a:lnTo>
                    <a:pt x="224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6"/>
            <p:cNvSpPr/>
            <p:nvPr/>
          </p:nvSpPr>
          <p:spPr>
            <a:xfrm>
              <a:off x="5930415" y="1819347"/>
              <a:ext cx="26310" cy="26310"/>
            </a:xfrm>
            <a:custGeom>
              <a:rect b="b" l="l" r="r" t="t"/>
              <a:pathLst>
                <a:path extrusionOk="0" h="225" w="225">
                  <a:moveTo>
                    <a:pt x="45" y="0"/>
                  </a:moveTo>
                  <a:lnTo>
                    <a:pt x="0" y="45"/>
                  </a:lnTo>
                  <a:lnTo>
                    <a:pt x="0" y="224"/>
                  </a:lnTo>
                  <a:lnTo>
                    <a:pt x="224" y="224"/>
                  </a:lnTo>
                  <a:lnTo>
                    <a:pt x="224" y="90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6"/>
            <p:cNvSpPr/>
            <p:nvPr/>
          </p:nvSpPr>
          <p:spPr>
            <a:xfrm>
              <a:off x="5956608" y="1808823"/>
              <a:ext cx="15786" cy="36834"/>
            </a:xfrm>
            <a:custGeom>
              <a:rect b="b" l="l" r="r" t="t"/>
              <a:pathLst>
                <a:path extrusionOk="0" h="315" w="135">
                  <a:moveTo>
                    <a:pt x="90" y="1"/>
                  </a:moveTo>
                  <a:lnTo>
                    <a:pt x="0" y="135"/>
                  </a:lnTo>
                  <a:lnTo>
                    <a:pt x="0" y="314"/>
                  </a:lnTo>
                  <a:lnTo>
                    <a:pt x="135" y="225"/>
                  </a:lnTo>
                  <a:lnTo>
                    <a:pt x="135" y="4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6"/>
            <p:cNvSpPr/>
            <p:nvPr/>
          </p:nvSpPr>
          <p:spPr>
            <a:xfrm>
              <a:off x="5909484" y="1787892"/>
              <a:ext cx="62910" cy="36717"/>
            </a:xfrm>
            <a:custGeom>
              <a:rect b="b" l="l" r="r" t="t"/>
              <a:pathLst>
                <a:path extrusionOk="0" h="314" w="538">
                  <a:moveTo>
                    <a:pt x="179" y="0"/>
                  </a:moveTo>
                  <a:lnTo>
                    <a:pt x="0" y="90"/>
                  </a:lnTo>
                  <a:lnTo>
                    <a:pt x="0" y="224"/>
                  </a:lnTo>
                  <a:lnTo>
                    <a:pt x="179" y="314"/>
                  </a:lnTo>
                  <a:lnTo>
                    <a:pt x="403" y="314"/>
                  </a:lnTo>
                  <a:lnTo>
                    <a:pt x="538" y="224"/>
                  </a:lnTo>
                  <a:lnTo>
                    <a:pt x="538" y="9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6"/>
            <p:cNvSpPr/>
            <p:nvPr/>
          </p:nvSpPr>
          <p:spPr>
            <a:xfrm>
              <a:off x="5919891" y="1677858"/>
              <a:ext cx="15903" cy="141605"/>
            </a:xfrm>
            <a:custGeom>
              <a:rect b="b" l="l" r="r" t="t"/>
              <a:pathLst>
                <a:path extrusionOk="0" h="1211" w="136">
                  <a:moveTo>
                    <a:pt x="1" y="0"/>
                  </a:moveTo>
                  <a:lnTo>
                    <a:pt x="1" y="1121"/>
                  </a:lnTo>
                  <a:lnTo>
                    <a:pt x="135" y="1210"/>
                  </a:lnTo>
                  <a:lnTo>
                    <a:pt x="135" y="116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6"/>
            <p:cNvSpPr/>
            <p:nvPr/>
          </p:nvSpPr>
          <p:spPr>
            <a:xfrm>
              <a:off x="5940938" y="1667334"/>
              <a:ext cx="21048" cy="152129"/>
            </a:xfrm>
            <a:custGeom>
              <a:rect b="b" l="l" r="r" t="t"/>
              <a:pathLst>
                <a:path extrusionOk="0" h="1301" w="180">
                  <a:moveTo>
                    <a:pt x="0" y="1"/>
                  </a:moveTo>
                  <a:lnTo>
                    <a:pt x="90" y="1300"/>
                  </a:lnTo>
                  <a:lnTo>
                    <a:pt x="179" y="1211"/>
                  </a:lnTo>
                  <a:lnTo>
                    <a:pt x="179" y="90"/>
                  </a:lnTo>
                  <a:lnTo>
                    <a:pt x="134" y="90"/>
                  </a:lnTo>
                  <a:lnTo>
                    <a:pt x="90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6"/>
            <p:cNvSpPr/>
            <p:nvPr/>
          </p:nvSpPr>
          <p:spPr>
            <a:xfrm>
              <a:off x="5935677" y="1677858"/>
              <a:ext cx="15786" cy="141605"/>
            </a:xfrm>
            <a:custGeom>
              <a:rect b="b" l="l" r="r" t="t"/>
              <a:pathLst>
                <a:path extrusionOk="0" h="1211" w="135">
                  <a:moveTo>
                    <a:pt x="0" y="0"/>
                  </a:moveTo>
                  <a:lnTo>
                    <a:pt x="0" y="45"/>
                  </a:lnTo>
                  <a:lnTo>
                    <a:pt x="0" y="1210"/>
                  </a:lnTo>
                  <a:lnTo>
                    <a:pt x="135" y="1210"/>
                  </a:lnTo>
                  <a:lnTo>
                    <a:pt x="13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6"/>
            <p:cNvSpPr/>
            <p:nvPr/>
          </p:nvSpPr>
          <p:spPr>
            <a:xfrm>
              <a:off x="5919891" y="1656927"/>
              <a:ext cx="42096" cy="26310"/>
            </a:xfrm>
            <a:custGeom>
              <a:rect b="b" l="l" r="r" t="t"/>
              <a:pathLst>
                <a:path extrusionOk="0" h="225" w="360">
                  <a:moveTo>
                    <a:pt x="135" y="0"/>
                  </a:moveTo>
                  <a:lnTo>
                    <a:pt x="1" y="90"/>
                  </a:lnTo>
                  <a:lnTo>
                    <a:pt x="1" y="179"/>
                  </a:lnTo>
                  <a:lnTo>
                    <a:pt x="135" y="224"/>
                  </a:lnTo>
                  <a:lnTo>
                    <a:pt x="270" y="224"/>
                  </a:lnTo>
                  <a:lnTo>
                    <a:pt x="359" y="179"/>
                  </a:lnTo>
                  <a:lnTo>
                    <a:pt x="359" y="9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6"/>
            <p:cNvSpPr/>
            <p:nvPr/>
          </p:nvSpPr>
          <p:spPr>
            <a:xfrm>
              <a:off x="5930415" y="1531108"/>
              <a:ext cx="10641" cy="146867"/>
            </a:xfrm>
            <a:custGeom>
              <a:rect b="b" l="l" r="r" t="t"/>
              <a:pathLst>
                <a:path extrusionOk="0" h="1256" w="91">
                  <a:moveTo>
                    <a:pt x="0" y="1"/>
                  </a:moveTo>
                  <a:lnTo>
                    <a:pt x="0" y="1210"/>
                  </a:lnTo>
                  <a:lnTo>
                    <a:pt x="45" y="1255"/>
                  </a:lnTo>
                  <a:lnTo>
                    <a:pt x="90" y="1210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6"/>
            <p:cNvSpPr/>
            <p:nvPr/>
          </p:nvSpPr>
          <p:spPr>
            <a:xfrm>
              <a:off x="5935677" y="1531108"/>
              <a:ext cx="15786" cy="146867"/>
            </a:xfrm>
            <a:custGeom>
              <a:rect b="b" l="l" r="r" t="t"/>
              <a:pathLst>
                <a:path extrusionOk="0" h="1256" w="135">
                  <a:moveTo>
                    <a:pt x="45" y="1"/>
                  </a:moveTo>
                  <a:lnTo>
                    <a:pt x="0" y="45"/>
                  </a:lnTo>
                  <a:lnTo>
                    <a:pt x="0" y="1255"/>
                  </a:lnTo>
                  <a:lnTo>
                    <a:pt x="135" y="1255"/>
                  </a:lnTo>
                  <a:lnTo>
                    <a:pt x="135" y="121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6"/>
            <p:cNvSpPr/>
            <p:nvPr/>
          </p:nvSpPr>
          <p:spPr>
            <a:xfrm>
              <a:off x="5951346" y="1525846"/>
              <a:ext cx="5379" cy="152129"/>
            </a:xfrm>
            <a:custGeom>
              <a:rect b="b" l="l" r="r" t="t"/>
              <a:pathLst>
                <a:path extrusionOk="0" h="1301" w="46">
                  <a:moveTo>
                    <a:pt x="1" y="1"/>
                  </a:moveTo>
                  <a:lnTo>
                    <a:pt x="1" y="90"/>
                  </a:lnTo>
                  <a:lnTo>
                    <a:pt x="1" y="1300"/>
                  </a:lnTo>
                  <a:lnTo>
                    <a:pt x="45" y="1255"/>
                  </a:lnTo>
                  <a:lnTo>
                    <a:pt x="45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6"/>
            <p:cNvSpPr/>
            <p:nvPr/>
          </p:nvSpPr>
          <p:spPr>
            <a:xfrm>
              <a:off x="5930415" y="1515439"/>
              <a:ext cx="26310" cy="21048"/>
            </a:xfrm>
            <a:custGeom>
              <a:rect b="b" l="l" r="r" t="t"/>
              <a:pathLst>
                <a:path extrusionOk="0" h="180" w="225">
                  <a:moveTo>
                    <a:pt x="45" y="0"/>
                  </a:moveTo>
                  <a:lnTo>
                    <a:pt x="0" y="90"/>
                  </a:lnTo>
                  <a:lnTo>
                    <a:pt x="0" y="135"/>
                  </a:lnTo>
                  <a:lnTo>
                    <a:pt x="45" y="179"/>
                  </a:lnTo>
                  <a:lnTo>
                    <a:pt x="180" y="179"/>
                  </a:lnTo>
                  <a:lnTo>
                    <a:pt x="224" y="135"/>
                  </a:lnTo>
                  <a:lnTo>
                    <a:pt x="224" y="9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6"/>
            <p:cNvSpPr/>
            <p:nvPr/>
          </p:nvSpPr>
          <p:spPr>
            <a:xfrm>
              <a:off x="5961869" y="1463053"/>
              <a:ext cx="36717" cy="104888"/>
            </a:xfrm>
            <a:custGeom>
              <a:rect b="b" l="l" r="r" t="t"/>
              <a:pathLst>
                <a:path extrusionOk="0" h="897" w="314">
                  <a:moveTo>
                    <a:pt x="0" y="0"/>
                  </a:moveTo>
                  <a:lnTo>
                    <a:pt x="0" y="717"/>
                  </a:lnTo>
                  <a:lnTo>
                    <a:pt x="179" y="896"/>
                  </a:lnTo>
                  <a:lnTo>
                    <a:pt x="314" y="807"/>
                  </a:lnTo>
                  <a:lnTo>
                    <a:pt x="314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6"/>
            <p:cNvSpPr/>
            <p:nvPr/>
          </p:nvSpPr>
          <p:spPr>
            <a:xfrm>
              <a:off x="5909484" y="1379212"/>
              <a:ext cx="89103" cy="99626"/>
            </a:xfrm>
            <a:custGeom>
              <a:rect b="b" l="l" r="r" t="t"/>
              <a:pathLst>
                <a:path extrusionOk="0" h="852" w="762">
                  <a:moveTo>
                    <a:pt x="0" y="0"/>
                  </a:moveTo>
                  <a:lnTo>
                    <a:pt x="0" y="90"/>
                  </a:lnTo>
                  <a:lnTo>
                    <a:pt x="627" y="852"/>
                  </a:lnTo>
                  <a:lnTo>
                    <a:pt x="762" y="807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6"/>
            <p:cNvSpPr/>
            <p:nvPr/>
          </p:nvSpPr>
          <p:spPr>
            <a:xfrm>
              <a:off x="5857098" y="1337233"/>
              <a:ext cx="89103" cy="52503"/>
            </a:xfrm>
            <a:custGeom>
              <a:rect b="b" l="l" r="r" t="t"/>
              <a:pathLst>
                <a:path extrusionOk="0" h="449" w="762">
                  <a:moveTo>
                    <a:pt x="134" y="1"/>
                  </a:moveTo>
                  <a:lnTo>
                    <a:pt x="0" y="45"/>
                  </a:lnTo>
                  <a:lnTo>
                    <a:pt x="90" y="404"/>
                  </a:lnTo>
                  <a:lnTo>
                    <a:pt x="627" y="449"/>
                  </a:lnTo>
                  <a:lnTo>
                    <a:pt x="762" y="359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6"/>
            <p:cNvSpPr/>
            <p:nvPr/>
          </p:nvSpPr>
          <p:spPr>
            <a:xfrm>
              <a:off x="5804595" y="1342495"/>
              <a:ext cx="178322" cy="256901"/>
            </a:xfrm>
            <a:custGeom>
              <a:rect b="b" l="l" r="r" t="t"/>
              <a:pathLst>
                <a:path extrusionOk="0" h="2197" w="1525">
                  <a:moveTo>
                    <a:pt x="449" y="0"/>
                  </a:moveTo>
                  <a:lnTo>
                    <a:pt x="1" y="269"/>
                  </a:lnTo>
                  <a:lnTo>
                    <a:pt x="1" y="1031"/>
                  </a:lnTo>
                  <a:lnTo>
                    <a:pt x="449" y="1793"/>
                  </a:lnTo>
                  <a:lnTo>
                    <a:pt x="1076" y="2196"/>
                  </a:lnTo>
                  <a:lnTo>
                    <a:pt x="1524" y="1927"/>
                  </a:lnTo>
                  <a:lnTo>
                    <a:pt x="1524" y="1166"/>
                  </a:lnTo>
                  <a:lnTo>
                    <a:pt x="1076" y="404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6"/>
            <p:cNvSpPr/>
            <p:nvPr/>
          </p:nvSpPr>
          <p:spPr>
            <a:xfrm>
              <a:off x="5919891" y="1483984"/>
              <a:ext cx="36834" cy="99626"/>
            </a:xfrm>
            <a:custGeom>
              <a:rect b="b" l="l" r="r" t="t"/>
              <a:pathLst>
                <a:path extrusionOk="0" h="852" w="315">
                  <a:moveTo>
                    <a:pt x="1" y="0"/>
                  </a:moveTo>
                  <a:lnTo>
                    <a:pt x="46" y="672"/>
                  </a:lnTo>
                  <a:lnTo>
                    <a:pt x="180" y="852"/>
                  </a:lnTo>
                  <a:lnTo>
                    <a:pt x="314" y="762"/>
                  </a:lnTo>
                  <a:lnTo>
                    <a:pt x="314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6"/>
            <p:cNvSpPr/>
            <p:nvPr/>
          </p:nvSpPr>
          <p:spPr>
            <a:xfrm>
              <a:off x="5872767" y="1405405"/>
              <a:ext cx="83958" cy="94365"/>
            </a:xfrm>
            <a:custGeom>
              <a:rect b="b" l="l" r="r" t="t"/>
              <a:pathLst>
                <a:path extrusionOk="0" h="807" w="718">
                  <a:moveTo>
                    <a:pt x="0" y="0"/>
                  </a:moveTo>
                  <a:lnTo>
                    <a:pt x="0" y="90"/>
                  </a:lnTo>
                  <a:lnTo>
                    <a:pt x="583" y="807"/>
                  </a:lnTo>
                  <a:lnTo>
                    <a:pt x="717" y="717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5820381" y="1363426"/>
              <a:ext cx="89219" cy="52503"/>
            </a:xfrm>
            <a:custGeom>
              <a:rect b="b" l="l" r="r" t="t"/>
              <a:pathLst>
                <a:path extrusionOk="0" h="449" w="763">
                  <a:moveTo>
                    <a:pt x="135" y="1"/>
                  </a:moveTo>
                  <a:lnTo>
                    <a:pt x="0" y="90"/>
                  </a:lnTo>
                  <a:lnTo>
                    <a:pt x="90" y="404"/>
                  </a:lnTo>
                  <a:lnTo>
                    <a:pt x="628" y="449"/>
                  </a:lnTo>
                  <a:lnTo>
                    <a:pt x="762" y="359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6"/>
            <p:cNvSpPr/>
            <p:nvPr/>
          </p:nvSpPr>
          <p:spPr>
            <a:xfrm>
              <a:off x="5773257" y="1373950"/>
              <a:ext cx="167798" cy="235853"/>
            </a:xfrm>
            <a:custGeom>
              <a:rect b="b" l="l" r="r" t="t"/>
              <a:pathLst>
                <a:path extrusionOk="0" h="2017" w="1435">
                  <a:moveTo>
                    <a:pt x="403" y="0"/>
                  </a:moveTo>
                  <a:lnTo>
                    <a:pt x="0" y="224"/>
                  </a:lnTo>
                  <a:lnTo>
                    <a:pt x="0" y="941"/>
                  </a:lnTo>
                  <a:lnTo>
                    <a:pt x="403" y="1658"/>
                  </a:lnTo>
                  <a:lnTo>
                    <a:pt x="1031" y="2017"/>
                  </a:lnTo>
                  <a:lnTo>
                    <a:pt x="1434" y="1793"/>
                  </a:lnTo>
                  <a:lnTo>
                    <a:pt x="1434" y="1076"/>
                  </a:lnTo>
                  <a:lnTo>
                    <a:pt x="1031" y="359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5883291" y="1504915"/>
              <a:ext cx="31455" cy="89219"/>
            </a:xfrm>
            <a:custGeom>
              <a:rect b="b" l="l" r="r" t="t"/>
              <a:pathLst>
                <a:path extrusionOk="0" h="763" w="269">
                  <a:moveTo>
                    <a:pt x="0" y="1"/>
                  </a:moveTo>
                  <a:lnTo>
                    <a:pt x="0" y="628"/>
                  </a:lnTo>
                  <a:lnTo>
                    <a:pt x="135" y="762"/>
                  </a:lnTo>
                  <a:lnTo>
                    <a:pt x="269" y="718"/>
                  </a:lnTo>
                  <a:lnTo>
                    <a:pt x="269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6"/>
            <p:cNvSpPr/>
            <p:nvPr/>
          </p:nvSpPr>
          <p:spPr>
            <a:xfrm>
              <a:off x="5836050" y="1431598"/>
              <a:ext cx="78696" cy="89103"/>
            </a:xfrm>
            <a:custGeom>
              <a:rect b="b" l="l" r="r" t="t"/>
              <a:pathLst>
                <a:path extrusionOk="0" h="762" w="673">
                  <a:moveTo>
                    <a:pt x="1" y="0"/>
                  </a:moveTo>
                  <a:lnTo>
                    <a:pt x="1" y="45"/>
                  </a:lnTo>
                  <a:lnTo>
                    <a:pt x="539" y="762"/>
                  </a:lnTo>
                  <a:lnTo>
                    <a:pt x="673" y="672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6"/>
            <p:cNvSpPr/>
            <p:nvPr/>
          </p:nvSpPr>
          <p:spPr>
            <a:xfrm>
              <a:off x="5788926" y="1394881"/>
              <a:ext cx="78696" cy="42096"/>
            </a:xfrm>
            <a:custGeom>
              <a:rect b="b" l="l" r="r" t="t"/>
              <a:pathLst>
                <a:path extrusionOk="0" h="360" w="673">
                  <a:moveTo>
                    <a:pt x="135" y="1"/>
                  </a:moveTo>
                  <a:lnTo>
                    <a:pt x="1" y="45"/>
                  </a:lnTo>
                  <a:lnTo>
                    <a:pt x="90" y="359"/>
                  </a:lnTo>
                  <a:lnTo>
                    <a:pt x="538" y="359"/>
                  </a:lnTo>
                  <a:lnTo>
                    <a:pt x="673" y="31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6"/>
            <p:cNvSpPr/>
            <p:nvPr/>
          </p:nvSpPr>
          <p:spPr>
            <a:xfrm>
              <a:off x="5741802" y="1400143"/>
              <a:ext cx="157274" cy="225446"/>
            </a:xfrm>
            <a:custGeom>
              <a:rect b="b" l="l" r="r" t="t"/>
              <a:pathLst>
                <a:path extrusionOk="0" h="1928" w="1345">
                  <a:moveTo>
                    <a:pt x="404" y="0"/>
                  </a:moveTo>
                  <a:lnTo>
                    <a:pt x="0" y="224"/>
                  </a:lnTo>
                  <a:lnTo>
                    <a:pt x="0" y="897"/>
                  </a:lnTo>
                  <a:lnTo>
                    <a:pt x="404" y="1569"/>
                  </a:lnTo>
                  <a:lnTo>
                    <a:pt x="941" y="1927"/>
                  </a:lnTo>
                  <a:lnTo>
                    <a:pt x="1345" y="1658"/>
                  </a:lnTo>
                  <a:lnTo>
                    <a:pt x="1345" y="1031"/>
                  </a:lnTo>
                  <a:lnTo>
                    <a:pt x="941" y="31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6"/>
            <p:cNvSpPr/>
            <p:nvPr/>
          </p:nvSpPr>
          <p:spPr>
            <a:xfrm>
              <a:off x="5841312" y="1525846"/>
              <a:ext cx="31572" cy="83958"/>
            </a:xfrm>
            <a:custGeom>
              <a:rect b="b" l="l" r="r" t="t"/>
              <a:pathLst>
                <a:path extrusionOk="0" h="718" w="270">
                  <a:moveTo>
                    <a:pt x="1" y="1"/>
                  </a:moveTo>
                  <a:lnTo>
                    <a:pt x="1" y="583"/>
                  </a:lnTo>
                  <a:lnTo>
                    <a:pt x="135" y="718"/>
                  </a:lnTo>
                  <a:lnTo>
                    <a:pt x="269" y="673"/>
                  </a:lnTo>
                  <a:lnTo>
                    <a:pt x="269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6"/>
            <p:cNvSpPr/>
            <p:nvPr/>
          </p:nvSpPr>
          <p:spPr>
            <a:xfrm>
              <a:off x="5799450" y="1457791"/>
              <a:ext cx="73434" cy="83958"/>
            </a:xfrm>
            <a:custGeom>
              <a:rect b="b" l="l" r="r" t="t"/>
              <a:pathLst>
                <a:path extrusionOk="0" h="718" w="628">
                  <a:moveTo>
                    <a:pt x="0" y="0"/>
                  </a:moveTo>
                  <a:lnTo>
                    <a:pt x="0" y="45"/>
                  </a:lnTo>
                  <a:lnTo>
                    <a:pt x="493" y="717"/>
                  </a:lnTo>
                  <a:lnTo>
                    <a:pt x="627" y="62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6"/>
            <p:cNvSpPr/>
            <p:nvPr/>
          </p:nvSpPr>
          <p:spPr>
            <a:xfrm>
              <a:off x="5752209" y="1421074"/>
              <a:ext cx="78813" cy="42096"/>
            </a:xfrm>
            <a:custGeom>
              <a:rect b="b" l="l" r="r" t="t"/>
              <a:pathLst>
                <a:path extrusionOk="0" h="360" w="674">
                  <a:moveTo>
                    <a:pt x="135" y="1"/>
                  </a:moveTo>
                  <a:lnTo>
                    <a:pt x="1" y="90"/>
                  </a:lnTo>
                  <a:lnTo>
                    <a:pt x="90" y="359"/>
                  </a:lnTo>
                  <a:lnTo>
                    <a:pt x="539" y="359"/>
                  </a:lnTo>
                  <a:lnTo>
                    <a:pt x="673" y="31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6"/>
            <p:cNvSpPr/>
            <p:nvPr/>
          </p:nvSpPr>
          <p:spPr>
            <a:xfrm>
              <a:off x="5710347" y="1431598"/>
              <a:ext cx="146867" cy="204398"/>
            </a:xfrm>
            <a:custGeom>
              <a:rect b="b" l="l" r="r" t="t"/>
              <a:pathLst>
                <a:path extrusionOk="0" h="1748" w="1256">
                  <a:moveTo>
                    <a:pt x="359" y="0"/>
                  </a:moveTo>
                  <a:lnTo>
                    <a:pt x="0" y="179"/>
                  </a:lnTo>
                  <a:lnTo>
                    <a:pt x="0" y="807"/>
                  </a:lnTo>
                  <a:lnTo>
                    <a:pt x="359" y="1434"/>
                  </a:lnTo>
                  <a:lnTo>
                    <a:pt x="897" y="1748"/>
                  </a:lnTo>
                  <a:lnTo>
                    <a:pt x="1255" y="1524"/>
                  </a:lnTo>
                  <a:lnTo>
                    <a:pt x="1255" y="941"/>
                  </a:lnTo>
                  <a:lnTo>
                    <a:pt x="897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6"/>
            <p:cNvSpPr/>
            <p:nvPr/>
          </p:nvSpPr>
          <p:spPr>
            <a:xfrm>
              <a:off x="5799450" y="1546894"/>
              <a:ext cx="31572" cy="78696"/>
            </a:xfrm>
            <a:custGeom>
              <a:rect b="b" l="l" r="r" t="t"/>
              <a:pathLst>
                <a:path extrusionOk="0" h="673" w="270">
                  <a:moveTo>
                    <a:pt x="0" y="0"/>
                  </a:moveTo>
                  <a:lnTo>
                    <a:pt x="45" y="538"/>
                  </a:lnTo>
                  <a:lnTo>
                    <a:pt x="179" y="672"/>
                  </a:lnTo>
                  <a:lnTo>
                    <a:pt x="269" y="627"/>
                  </a:lnTo>
                  <a:lnTo>
                    <a:pt x="269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6"/>
            <p:cNvSpPr/>
            <p:nvPr/>
          </p:nvSpPr>
          <p:spPr>
            <a:xfrm>
              <a:off x="5762733" y="1483984"/>
              <a:ext cx="68289" cy="78696"/>
            </a:xfrm>
            <a:custGeom>
              <a:rect b="b" l="l" r="r" t="t"/>
              <a:pathLst>
                <a:path extrusionOk="0" h="673" w="584">
                  <a:moveTo>
                    <a:pt x="0" y="0"/>
                  </a:moveTo>
                  <a:lnTo>
                    <a:pt x="0" y="45"/>
                  </a:lnTo>
                  <a:lnTo>
                    <a:pt x="493" y="672"/>
                  </a:lnTo>
                  <a:lnTo>
                    <a:pt x="583" y="583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6"/>
            <p:cNvSpPr/>
            <p:nvPr/>
          </p:nvSpPr>
          <p:spPr>
            <a:xfrm>
              <a:off x="5720871" y="1452529"/>
              <a:ext cx="68172" cy="36834"/>
            </a:xfrm>
            <a:custGeom>
              <a:rect b="b" l="l" r="r" t="t"/>
              <a:pathLst>
                <a:path extrusionOk="0" h="315" w="583">
                  <a:moveTo>
                    <a:pt x="90" y="0"/>
                  </a:moveTo>
                  <a:lnTo>
                    <a:pt x="0" y="45"/>
                  </a:lnTo>
                  <a:lnTo>
                    <a:pt x="90" y="314"/>
                  </a:lnTo>
                  <a:lnTo>
                    <a:pt x="493" y="314"/>
                  </a:lnTo>
                  <a:lnTo>
                    <a:pt x="583" y="26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6"/>
            <p:cNvSpPr/>
            <p:nvPr/>
          </p:nvSpPr>
          <p:spPr>
            <a:xfrm>
              <a:off x="5678892" y="1457791"/>
              <a:ext cx="141605" cy="188729"/>
            </a:xfrm>
            <a:custGeom>
              <a:rect b="b" l="l" r="r" t="t"/>
              <a:pathLst>
                <a:path extrusionOk="0" h="1614" w="1211">
                  <a:moveTo>
                    <a:pt x="359" y="0"/>
                  </a:moveTo>
                  <a:lnTo>
                    <a:pt x="1" y="224"/>
                  </a:lnTo>
                  <a:lnTo>
                    <a:pt x="1" y="762"/>
                  </a:lnTo>
                  <a:lnTo>
                    <a:pt x="359" y="1345"/>
                  </a:lnTo>
                  <a:lnTo>
                    <a:pt x="852" y="1613"/>
                  </a:lnTo>
                  <a:lnTo>
                    <a:pt x="1210" y="1434"/>
                  </a:lnTo>
                  <a:lnTo>
                    <a:pt x="1210" y="896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6"/>
            <p:cNvSpPr/>
            <p:nvPr/>
          </p:nvSpPr>
          <p:spPr>
            <a:xfrm>
              <a:off x="5762733" y="1567824"/>
              <a:ext cx="26310" cy="73434"/>
            </a:xfrm>
            <a:custGeom>
              <a:rect b="b" l="l" r="r" t="t"/>
              <a:pathLst>
                <a:path extrusionOk="0" h="628" w="225">
                  <a:moveTo>
                    <a:pt x="0" y="0"/>
                  </a:moveTo>
                  <a:lnTo>
                    <a:pt x="0" y="493"/>
                  </a:lnTo>
                  <a:lnTo>
                    <a:pt x="135" y="628"/>
                  </a:lnTo>
                  <a:lnTo>
                    <a:pt x="225" y="583"/>
                  </a:lnTo>
                  <a:lnTo>
                    <a:pt x="22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5726016" y="1510177"/>
              <a:ext cx="63027" cy="68172"/>
            </a:xfrm>
            <a:custGeom>
              <a:rect b="b" l="l" r="r" t="t"/>
              <a:pathLst>
                <a:path extrusionOk="0" h="583" w="539">
                  <a:moveTo>
                    <a:pt x="1" y="0"/>
                  </a:moveTo>
                  <a:lnTo>
                    <a:pt x="1" y="45"/>
                  </a:lnTo>
                  <a:lnTo>
                    <a:pt x="449" y="583"/>
                  </a:lnTo>
                  <a:lnTo>
                    <a:pt x="539" y="538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5689416" y="1478722"/>
              <a:ext cx="62910" cy="36834"/>
            </a:xfrm>
            <a:custGeom>
              <a:rect b="b" l="l" r="r" t="t"/>
              <a:pathLst>
                <a:path extrusionOk="0" h="315" w="538">
                  <a:moveTo>
                    <a:pt x="90" y="1"/>
                  </a:moveTo>
                  <a:lnTo>
                    <a:pt x="0" y="90"/>
                  </a:lnTo>
                  <a:lnTo>
                    <a:pt x="45" y="314"/>
                  </a:lnTo>
                  <a:lnTo>
                    <a:pt x="448" y="314"/>
                  </a:lnTo>
                  <a:lnTo>
                    <a:pt x="538" y="26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5652699" y="1489246"/>
              <a:ext cx="125819" cy="172943"/>
            </a:xfrm>
            <a:custGeom>
              <a:rect b="b" l="l" r="r" t="t"/>
              <a:pathLst>
                <a:path extrusionOk="0" h="1479" w="1076">
                  <a:moveTo>
                    <a:pt x="314" y="0"/>
                  </a:moveTo>
                  <a:lnTo>
                    <a:pt x="0" y="179"/>
                  </a:lnTo>
                  <a:lnTo>
                    <a:pt x="0" y="672"/>
                  </a:lnTo>
                  <a:lnTo>
                    <a:pt x="314" y="1210"/>
                  </a:lnTo>
                  <a:lnTo>
                    <a:pt x="762" y="1479"/>
                  </a:lnTo>
                  <a:lnTo>
                    <a:pt x="1076" y="1300"/>
                  </a:lnTo>
                  <a:lnTo>
                    <a:pt x="1076" y="762"/>
                  </a:lnTo>
                  <a:lnTo>
                    <a:pt x="762" y="22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5720871" y="1588755"/>
              <a:ext cx="26310" cy="68289"/>
            </a:xfrm>
            <a:custGeom>
              <a:rect b="b" l="l" r="r" t="t"/>
              <a:pathLst>
                <a:path extrusionOk="0" h="584" w="225">
                  <a:moveTo>
                    <a:pt x="0" y="1"/>
                  </a:moveTo>
                  <a:lnTo>
                    <a:pt x="0" y="493"/>
                  </a:lnTo>
                  <a:lnTo>
                    <a:pt x="134" y="583"/>
                  </a:lnTo>
                  <a:lnTo>
                    <a:pt x="224" y="493"/>
                  </a:lnTo>
                  <a:lnTo>
                    <a:pt x="224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5689416" y="1536370"/>
              <a:ext cx="57765" cy="63027"/>
            </a:xfrm>
            <a:custGeom>
              <a:rect b="b" l="l" r="r" t="t"/>
              <a:pathLst>
                <a:path extrusionOk="0" h="539" w="494">
                  <a:moveTo>
                    <a:pt x="0" y="0"/>
                  </a:moveTo>
                  <a:lnTo>
                    <a:pt x="0" y="45"/>
                  </a:lnTo>
                  <a:lnTo>
                    <a:pt x="403" y="538"/>
                  </a:lnTo>
                  <a:lnTo>
                    <a:pt x="493" y="49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6"/>
            <p:cNvSpPr/>
            <p:nvPr/>
          </p:nvSpPr>
          <p:spPr>
            <a:xfrm>
              <a:off x="5652699" y="1510177"/>
              <a:ext cx="63027" cy="31572"/>
            </a:xfrm>
            <a:custGeom>
              <a:rect b="b" l="l" r="r" t="t"/>
              <a:pathLst>
                <a:path extrusionOk="0" h="270" w="539">
                  <a:moveTo>
                    <a:pt x="90" y="0"/>
                  </a:moveTo>
                  <a:lnTo>
                    <a:pt x="0" y="45"/>
                  </a:lnTo>
                  <a:lnTo>
                    <a:pt x="90" y="269"/>
                  </a:lnTo>
                  <a:lnTo>
                    <a:pt x="404" y="269"/>
                  </a:lnTo>
                  <a:lnTo>
                    <a:pt x="538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6"/>
            <p:cNvSpPr/>
            <p:nvPr/>
          </p:nvSpPr>
          <p:spPr>
            <a:xfrm>
              <a:off x="5621244" y="1515439"/>
              <a:ext cx="115412" cy="162536"/>
            </a:xfrm>
            <a:custGeom>
              <a:rect b="b" l="l" r="r" t="t"/>
              <a:pathLst>
                <a:path extrusionOk="0" h="1390" w="987">
                  <a:moveTo>
                    <a:pt x="269" y="0"/>
                  </a:moveTo>
                  <a:lnTo>
                    <a:pt x="1" y="179"/>
                  </a:lnTo>
                  <a:lnTo>
                    <a:pt x="1" y="628"/>
                  </a:lnTo>
                  <a:lnTo>
                    <a:pt x="269" y="1120"/>
                  </a:lnTo>
                  <a:lnTo>
                    <a:pt x="673" y="1389"/>
                  </a:lnTo>
                  <a:lnTo>
                    <a:pt x="986" y="1210"/>
                  </a:lnTo>
                  <a:lnTo>
                    <a:pt x="986" y="717"/>
                  </a:lnTo>
                  <a:lnTo>
                    <a:pt x="673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5678892" y="1609686"/>
              <a:ext cx="26310" cy="63027"/>
            </a:xfrm>
            <a:custGeom>
              <a:rect b="b" l="l" r="r" t="t"/>
              <a:pathLst>
                <a:path extrusionOk="0" h="539" w="225">
                  <a:moveTo>
                    <a:pt x="1" y="1"/>
                  </a:moveTo>
                  <a:lnTo>
                    <a:pt x="45" y="449"/>
                  </a:lnTo>
                  <a:lnTo>
                    <a:pt x="135" y="538"/>
                  </a:lnTo>
                  <a:lnTo>
                    <a:pt x="225" y="449"/>
                  </a:lnTo>
                  <a:lnTo>
                    <a:pt x="225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5652699" y="1562562"/>
              <a:ext cx="52503" cy="57765"/>
            </a:xfrm>
            <a:custGeom>
              <a:rect b="b" l="l" r="r" t="t"/>
              <a:pathLst>
                <a:path extrusionOk="0" h="494" w="449">
                  <a:moveTo>
                    <a:pt x="0" y="0"/>
                  </a:moveTo>
                  <a:lnTo>
                    <a:pt x="0" y="45"/>
                  </a:lnTo>
                  <a:lnTo>
                    <a:pt x="359" y="493"/>
                  </a:lnTo>
                  <a:lnTo>
                    <a:pt x="449" y="44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5621244" y="1536370"/>
              <a:ext cx="52503" cy="31572"/>
            </a:xfrm>
            <a:custGeom>
              <a:rect b="b" l="l" r="r" t="t"/>
              <a:pathLst>
                <a:path extrusionOk="0" h="270" w="449">
                  <a:moveTo>
                    <a:pt x="90" y="0"/>
                  </a:moveTo>
                  <a:lnTo>
                    <a:pt x="1" y="45"/>
                  </a:lnTo>
                  <a:lnTo>
                    <a:pt x="45" y="269"/>
                  </a:lnTo>
                  <a:lnTo>
                    <a:pt x="359" y="269"/>
                  </a:lnTo>
                  <a:lnTo>
                    <a:pt x="449" y="22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5589789" y="1541632"/>
              <a:ext cx="104888" cy="146750"/>
            </a:xfrm>
            <a:custGeom>
              <a:rect b="b" l="l" r="r" t="t"/>
              <a:pathLst>
                <a:path extrusionOk="0" h="1255" w="897">
                  <a:moveTo>
                    <a:pt x="270" y="0"/>
                  </a:moveTo>
                  <a:lnTo>
                    <a:pt x="1" y="179"/>
                  </a:lnTo>
                  <a:lnTo>
                    <a:pt x="1" y="583"/>
                  </a:lnTo>
                  <a:lnTo>
                    <a:pt x="270" y="1031"/>
                  </a:lnTo>
                  <a:lnTo>
                    <a:pt x="628" y="1255"/>
                  </a:lnTo>
                  <a:lnTo>
                    <a:pt x="897" y="1120"/>
                  </a:lnTo>
                  <a:lnTo>
                    <a:pt x="897" y="672"/>
                  </a:lnTo>
                  <a:lnTo>
                    <a:pt x="628" y="22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5642175" y="1630617"/>
              <a:ext cx="21165" cy="57765"/>
            </a:xfrm>
            <a:custGeom>
              <a:rect b="b" l="l" r="r" t="t"/>
              <a:pathLst>
                <a:path extrusionOk="0" h="494" w="181">
                  <a:moveTo>
                    <a:pt x="1" y="1"/>
                  </a:moveTo>
                  <a:lnTo>
                    <a:pt x="1" y="404"/>
                  </a:lnTo>
                  <a:lnTo>
                    <a:pt x="90" y="494"/>
                  </a:lnTo>
                  <a:lnTo>
                    <a:pt x="180" y="404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5615982" y="1588755"/>
              <a:ext cx="47358" cy="52503"/>
            </a:xfrm>
            <a:custGeom>
              <a:rect b="b" l="l" r="r" t="t"/>
              <a:pathLst>
                <a:path extrusionOk="0" h="449" w="405">
                  <a:moveTo>
                    <a:pt x="1" y="1"/>
                  </a:moveTo>
                  <a:lnTo>
                    <a:pt x="1" y="45"/>
                  </a:lnTo>
                  <a:lnTo>
                    <a:pt x="314" y="449"/>
                  </a:lnTo>
                  <a:lnTo>
                    <a:pt x="404" y="404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6"/>
            <p:cNvSpPr/>
            <p:nvPr/>
          </p:nvSpPr>
          <p:spPr>
            <a:xfrm>
              <a:off x="5584527" y="1567824"/>
              <a:ext cx="52620" cy="26310"/>
            </a:xfrm>
            <a:custGeom>
              <a:rect b="b" l="l" r="r" t="t"/>
              <a:pathLst>
                <a:path extrusionOk="0" h="225" w="450">
                  <a:moveTo>
                    <a:pt x="91" y="0"/>
                  </a:moveTo>
                  <a:lnTo>
                    <a:pt x="1" y="45"/>
                  </a:lnTo>
                  <a:lnTo>
                    <a:pt x="91" y="224"/>
                  </a:lnTo>
                  <a:lnTo>
                    <a:pt x="359" y="224"/>
                  </a:lnTo>
                  <a:lnTo>
                    <a:pt x="449" y="180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6"/>
            <p:cNvSpPr/>
            <p:nvPr/>
          </p:nvSpPr>
          <p:spPr>
            <a:xfrm>
              <a:off x="5558334" y="1573086"/>
              <a:ext cx="94481" cy="131081"/>
            </a:xfrm>
            <a:custGeom>
              <a:rect b="b" l="l" r="r" t="t"/>
              <a:pathLst>
                <a:path extrusionOk="0" h="1121" w="808">
                  <a:moveTo>
                    <a:pt x="225" y="0"/>
                  </a:moveTo>
                  <a:lnTo>
                    <a:pt x="1" y="135"/>
                  </a:lnTo>
                  <a:lnTo>
                    <a:pt x="1" y="493"/>
                  </a:lnTo>
                  <a:lnTo>
                    <a:pt x="225" y="896"/>
                  </a:lnTo>
                  <a:lnTo>
                    <a:pt x="583" y="1120"/>
                  </a:lnTo>
                  <a:lnTo>
                    <a:pt x="807" y="986"/>
                  </a:lnTo>
                  <a:lnTo>
                    <a:pt x="807" y="583"/>
                  </a:lnTo>
                  <a:lnTo>
                    <a:pt x="583" y="17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5600313" y="1651665"/>
              <a:ext cx="21048" cy="47241"/>
            </a:xfrm>
            <a:custGeom>
              <a:rect b="b" l="l" r="r" t="t"/>
              <a:pathLst>
                <a:path extrusionOk="0" h="404" w="180">
                  <a:moveTo>
                    <a:pt x="0" y="0"/>
                  </a:moveTo>
                  <a:lnTo>
                    <a:pt x="0" y="359"/>
                  </a:lnTo>
                  <a:lnTo>
                    <a:pt x="90" y="404"/>
                  </a:lnTo>
                  <a:lnTo>
                    <a:pt x="180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6"/>
            <p:cNvSpPr/>
            <p:nvPr/>
          </p:nvSpPr>
          <p:spPr>
            <a:xfrm>
              <a:off x="5579382" y="1614948"/>
              <a:ext cx="41979" cy="47241"/>
            </a:xfrm>
            <a:custGeom>
              <a:rect b="b" l="l" r="r" t="t"/>
              <a:pathLst>
                <a:path extrusionOk="0" h="404" w="359">
                  <a:moveTo>
                    <a:pt x="0" y="1"/>
                  </a:moveTo>
                  <a:lnTo>
                    <a:pt x="0" y="45"/>
                  </a:lnTo>
                  <a:lnTo>
                    <a:pt x="269" y="404"/>
                  </a:lnTo>
                  <a:lnTo>
                    <a:pt x="359" y="359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6"/>
            <p:cNvSpPr/>
            <p:nvPr/>
          </p:nvSpPr>
          <p:spPr>
            <a:xfrm>
              <a:off x="5553189" y="1594017"/>
              <a:ext cx="41979" cy="26310"/>
            </a:xfrm>
            <a:custGeom>
              <a:rect b="b" l="l" r="r" t="t"/>
              <a:pathLst>
                <a:path extrusionOk="0" h="225" w="359">
                  <a:moveTo>
                    <a:pt x="90" y="0"/>
                  </a:moveTo>
                  <a:lnTo>
                    <a:pt x="0" y="45"/>
                  </a:lnTo>
                  <a:lnTo>
                    <a:pt x="45" y="224"/>
                  </a:lnTo>
                  <a:lnTo>
                    <a:pt x="269" y="224"/>
                  </a:lnTo>
                  <a:lnTo>
                    <a:pt x="359" y="180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5526996" y="1599279"/>
              <a:ext cx="83958" cy="115295"/>
            </a:xfrm>
            <a:custGeom>
              <a:rect b="b" l="l" r="r" t="t"/>
              <a:pathLst>
                <a:path extrusionOk="0" h="986" w="718">
                  <a:moveTo>
                    <a:pt x="224" y="0"/>
                  </a:moveTo>
                  <a:lnTo>
                    <a:pt x="0" y="135"/>
                  </a:lnTo>
                  <a:lnTo>
                    <a:pt x="0" y="448"/>
                  </a:lnTo>
                  <a:lnTo>
                    <a:pt x="224" y="807"/>
                  </a:lnTo>
                  <a:lnTo>
                    <a:pt x="493" y="986"/>
                  </a:lnTo>
                  <a:lnTo>
                    <a:pt x="717" y="852"/>
                  </a:lnTo>
                  <a:lnTo>
                    <a:pt x="717" y="538"/>
                  </a:lnTo>
                  <a:lnTo>
                    <a:pt x="493" y="179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" name="Google Shape;1104;p36"/>
          <p:cNvGrpSpPr/>
          <p:nvPr/>
        </p:nvGrpSpPr>
        <p:grpSpPr>
          <a:xfrm>
            <a:off x="7061512" y="3437674"/>
            <a:ext cx="1690647" cy="1240900"/>
            <a:chOff x="3418090" y="1904609"/>
            <a:chExt cx="3246250" cy="2382681"/>
          </a:xfrm>
        </p:grpSpPr>
        <p:sp>
          <p:nvSpPr>
            <p:cNvPr id="1105" name="Google Shape;1105;p36"/>
            <p:cNvSpPr/>
            <p:nvPr/>
          </p:nvSpPr>
          <p:spPr>
            <a:xfrm>
              <a:off x="3709179" y="1904609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24" y="0"/>
                  </a:moveTo>
                  <a:lnTo>
                    <a:pt x="0" y="179"/>
                  </a:lnTo>
                  <a:lnTo>
                    <a:pt x="0" y="359"/>
                  </a:lnTo>
                  <a:lnTo>
                    <a:pt x="2734" y="2061"/>
                  </a:lnTo>
                  <a:lnTo>
                    <a:pt x="3047" y="1613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6"/>
            <p:cNvSpPr/>
            <p:nvPr/>
          </p:nvSpPr>
          <p:spPr>
            <a:xfrm>
              <a:off x="3860837" y="2019580"/>
              <a:ext cx="31882" cy="474627"/>
            </a:xfrm>
            <a:custGeom>
              <a:rect b="b" l="l" r="r" t="t"/>
              <a:pathLst>
                <a:path extrusionOk="0" h="8694" w="584">
                  <a:moveTo>
                    <a:pt x="1" y="0"/>
                  </a:moveTo>
                  <a:lnTo>
                    <a:pt x="135" y="8380"/>
                  </a:lnTo>
                  <a:lnTo>
                    <a:pt x="314" y="8693"/>
                  </a:lnTo>
                  <a:lnTo>
                    <a:pt x="583" y="8559"/>
                  </a:lnTo>
                  <a:lnTo>
                    <a:pt x="583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6"/>
            <p:cNvSpPr/>
            <p:nvPr/>
          </p:nvSpPr>
          <p:spPr>
            <a:xfrm>
              <a:off x="3858381" y="1992666"/>
              <a:ext cx="34339" cy="39197"/>
            </a:xfrm>
            <a:custGeom>
              <a:rect b="b" l="l" r="r" t="t"/>
              <a:pathLst>
                <a:path extrusionOk="0" h="718" w="629">
                  <a:moveTo>
                    <a:pt x="314" y="0"/>
                  </a:moveTo>
                  <a:lnTo>
                    <a:pt x="46" y="180"/>
                  </a:lnTo>
                  <a:lnTo>
                    <a:pt x="1" y="583"/>
                  </a:lnTo>
                  <a:lnTo>
                    <a:pt x="359" y="717"/>
                  </a:lnTo>
                  <a:lnTo>
                    <a:pt x="628" y="583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6"/>
            <p:cNvSpPr/>
            <p:nvPr/>
          </p:nvSpPr>
          <p:spPr>
            <a:xfrm>
              <a:off x="3689580" y="1914381"/>
              <a:ext cx="188453" cy="589599"/>
            </a:xfrm>
            <a:custGeom>
              <a:rect b="b" l="l" r="r" t="t"/>
              <a:pathLst>
                <a:path extrusionOk="0" h="10800" w="3452">
                  <a:moveTo>
                    <a:pt x="359" y="0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59" y="9186"/>
                  </a:lnTo>
                  <a:lnTo>
                    <a:pt x="3138" y="10799"/>
                  </a:lnTo>
                  <a:lnTo>
                    <a:pt x="3451" y="10620"/>
                  </a:lnTo>
                  <a:lnTo>
                    <a:pt x="3451" y="2151"/>
                  </a:lnTo>
                  <a:lnTo>
                    <a:pt x="3138" y="1614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6"/>
            <p:cNvSpPr/>
            <p:nvPr/>
          </p:nvSpPr>
          <p:spPr>
            <a:xfrm>
              <a:off x="3904894" y="2019580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69" y="0"/>
                  </a:moveTo>
                  <a:lnTo>
                    <a:pt x="0" y="135"/>
                  </a:lnTo>
                  <a:lnTo>
                    <a:pt x="45" y="359"/>
                  </a:lnTo>
                  <a:lnTo>
                    <a:pt x="2778" y="2017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4059009" y="2134551"/>
              <a:ext cx="31827" cy="474627"/>
            </a:xfrm>
            <a:custGeom>
              <a:rect b="b" l="l" r="r" t="t"/>
              <a:pathLst>
                <a:path extrusionOk="0" h="8694" w="583">
                  <a:moveTo>
                    <a:pt x="0" y="0"/>
                  </a:moveTo>
                  <a:lnTo>
                    <a:pt x="135" y="8380"/>
                  </a:lnTo>
                  <a:lnTo>
                    <a:pt x="314" y="8693"/>
                  </a:lnTo>
                  <a:lnTo>
                    <a:pt x="583" y="8514"/>
                  </a:lnTo>
                  <a:lnTo>
                    <a:pt x="583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4056552" y="2107637"/>
              <a:ext cx="34284" cy="39197"/>
            </a:xfrm>
            <a:custGeom>
              <a:rect b="b" l="l" r="r" t="t"/>
              <a:pathLst>
                <a:path extrusionOk="0" h="718" w="628">
                  <a:moveTo>
                    <a:pt x="269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7"/>
                  </a:lnTo>
                  <a:lnTo>
                    <a:pt x="628" y="53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3887752" y="2026895"/>
              <a:ext cx="188399" cy="592056"/>
            </a:xfrm>
            <a:custGeom>
              <a:rect b="b" l="l" r="r" t="t"/>
              <a:pathLst>
                <a:path extrusionOk="0" h="10845" w="3451">
                  <a:moveTo>
                    <a:pt x="314" y="1"/>
                  </a:moveTo>
                  <a:lnTo>
                    <a:pt x="0" y="180"/>
                  </a:lnTo>
                  <a:lnTo>
                    <a:pt x="0" y="8694"/>
                  </a:lnTo>
                  <a:lnTo>
                    <a:pt x="314" y="9231"/>
                  </a:lnTo>
                  <a:lnTo>
                    <a:pt x="3137" y="10845"/>
                  </a:lnTo>
                  <a:lnTo>
                    <a:pt x="3451" y="10665"/>
                  </a:lnTo>
                  <a:lnTo>
                    <a:pt x="3451" y="2196"/>
                  </a:lnTo>
                  <a:lnTo>
                    <a:pt x="3137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4103011" y="2134551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70" y="0"/>
                  </a:moveTo>
                  <a:lnTo>
                    <a:pt x="1" y="135"/>
                  </a:lnTo>
                  <a:lnTo>
                    <a:pt x="45" y="359"/>
                  </a:lnTo>
                  <a:lnTo>
                    <a:pt x="2779" y="2017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6"/>
            <p:cNvSpPr/>
            <p:nvPr/>
          </p:nvSpPr>
          <p:spPr>
            <a:xfrm>
              <a:off x="4257126" y="2249522"/>
              <a:ext cx="29425" cy="472171"/>
            </a:xfrm>
            <a:custGeom>
              <a:rect b="b" l="l" r="r" t="t"/>
              <a:pathLst>
                <a:path extrusionOk="0" h="8649" w="539">
                  <a:moveTo>
                    <a:pt x="1" y="0"/>
                  </a:moveTo>
                  <a:lnTo>
                    <a:pt x="135" y="8335"/>
                  </a:lnTo>
                  <a:lnTo>
                    <a:pt x="314" y="8649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6"/>
            <p:cNvSpPr/>
            <p:nvPr/>
          </p:nvSpPr>
          <p:spPr>
            <a:xfrm>
              <a:off x="4254670" y="2222608"/>
              <a:ext cx="31882" cy="36741"/>
            </a:xfrm>
            <a:custGeom>
              <a:rect b="b" l="l" r="r" t="t"/>
              <a:pathLst>
                <a:path extrusionOk="0" h="673" w="584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3"/>
                  </a:lnTo>
                  <a:lnTo>
                    <a:pt x="583" y="538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4085869" y="2141866"/>
              <a:ext cx="188453" cy="589599"/>
            </a:xfrm>
            <a:custGeom>
              <a:rect b="b" l="l" r="r" t="t"/>
              <a:pathLst>
                <a:path extrusionOk="0" h="10800" w="3452">
                  <a:moveTo>
                    <a:pt x="315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5" y="9231"/>
                  </a:lnTo>
                  <a:lnTo>
                    <a:pt x="3138" y="10800"/>
                  </a:lnTo>
                  <a:lnTo>
                    <a:pt x="3451" y="10621"/>
                  </a:lnTo>
                  <a:lnTo>
                    <a:pt x="3451" y="2152"/>
                  </a:lnTo>
                  <a:lnTo>
                    <a:pt x="3138" y="1614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4301183" y="2247066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69" y="1"/>
                  </a:moveTo>
                  <a:lnTo>
                    <a:pt x="0" y="180"/>
                  </a:lnTo>
                  <a:lnTo>
                    <a:pt x="45" y="404"/>
                  </a:lnTo>
                  <a:lnTo>
                    <a:pt x="2778" y="2062"/>
                  </a:lnTo>
                  <a:lnTo>
                    <a:pt x="3047" y="161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4455298" y="2362037"/>
              <a:ext cx="29371" cy="474627"/>
            </a:xfrm>
            <a:custGeom>
              <a:rect b="b" l="l" r="r" t="t"/>
              <a:pathLst>
                <a:path extrusionOk="0" h="8694" w="538">
                  <a:moveTo>
                    <a:pt x="0" y="1"/>
                  </a:moveTo>
                  <a:lnTo>
                    <a:pt x="90" y="8380"/>
                  </a:lnTo>
                  <a:lnTo>
                    <a:pt x="314" y="8694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6"/>
            <p:cNvSpPr/>
            <p:nvPr/>
          </p:nvSpPr>
          <p:spPr>
            <a:xfrm>
              <a:off x="4452841" y="2335123"/>
              <a:ext cx="31827" cy="39197"/>
            </a:xfrm>
            <a:custGeom>
              <a:rect b="b" l="l" r="r" t="t"/>
              <a:pathLst>
                <a:path extrusionOk="0" h="718" w="583">
                  <a:moveTo>
                    <a:pt x="269" y="1"/>
                  </a:moveTo>
                  <a:lnTo>
                    <a:pt x="0" y="180"/>
                  </a:lnTo>
                  <a:lnTo>
                    <a:pt x="0" y="583"/>
                  </a:lnTo>
                  <a:lnTo>
                    <a:pt x="359" y="718"/>
                  </a:lnTo>
                  <a:lnTo>
                    <a:pt x="583" y="58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6"/>
            <p:cNvSpPr/>
            <p:nvPr/>
          </p:nvSpPr>
          <p:spPr>
            <a:xfrm>
              <a:off x="4284041" y="2256838"/>
              <a:ext cx="188399" cy="589599"/>
            </a:xfrm>
            <a:custGeom>
              <a:rect b="b" l="l" r="r" t="t"/>
              <a:pathLst>
                <a:path extrusionOk="0" h="10800" w="3451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7"/>
                  </a:lnTo>
                  <a:lnTo>
                    <a:pt x="3092" y="10800"/>
                  </a:lnTo>
                  <a:lnTo>
                    <a:pt x="3451" y="10621"/>
                  </a:lnTo>
                  <a:lnTo>
                    <a:pt x="3451" y="2152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6"/>
            <p:cNvSpPr/>
            <p:nvPr/>
          </p:nvSpPr>
          <p:spPr>
            <a:xfrm>
              <a:off x="4499300" y="2362037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70" y="1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2779" y="2062"/>
                  </a:lnTo>
                  <a:lnTo>
                    <a:pt x="3048" y="161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6"/>
            <p:cNvSpPr/>
            <p:nvPr/>
          </p:nvSpPr>
          <p:spPr>
            <a:xfrm>
              <a:off x="4653415" y="2477008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1" y="1"/>
                  </a:moveTo>
                  <a:lnTo>
                    <a:pt x="90" y="8380"/>
                  </a:lnTo>
                  <a:lnTo>
                    <a:pt x="270" y="8694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6"/>
            <p:cNvSpPr/>
            <p:nvPr/>
          </p:nvSpPr>
          <p:spPr>
            <a:xfrm>
              <a:off x="4648556" y="2450094"/>
              <a:ext cx="34284" cy="39197"/>
            </a:xfrm>
            <a:custGeom>
              <a:rect b="b" l="l" r="r" t="t"/>
              <a:pathLst>
                <a:path extrusionOk="0" h="718" w="628">
                  <a:moveTo>
                    <a:pt x="314" y="1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8"/>
                  </a:lnTo>
                  <a:lnTo>
                    <a:pt x="627" y="538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6"/>
            <p:cNvSpPr/>
            <p:nvPr/>
          </p:nvSpPr>
          <p:spPr>
            <a:xfrm>
              <a:off x="4482212" y="2369352"/>
              <a:ext cx="185942" cy="592056"/>
            </a:xfrm>
            <a:custGeom>
              <a:rect b="b" l="l" r="r" t="t"/>
              <a:pathLst>
                <a:path extrusionOk="0" h="10845" w="3406">
                  <a:moveTo>
                    <a:pt x="314" y="1"/>
                  </a:moveTo>
                  <a:lnTo>
                    <a:pt x="0" y="225"/>
                  </a:lnTo>
                  <a:lnTo>
                    <a:pt x="0" y="8694"/>
                  </a:lnTo>
                  <a:lnTo>
                    <a:pt x="314" y="9232"/>
                  </a:lnTo>
                  <a:lnTo>
                    <a:pt x="3092" y="10845"/>
                  </a:lnTo>
                  <a:lnTo>
                    <a:pt x="3406" y="10666"/>
                  </a:lnTo>
                  <a:lnTo>
                    <a:pt x="3406" y="2197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4668101" y="2543064"/>
              <a:ext cx="163941" cy="330285"/>
            </a:xfrm>
            <a:custGeom>
              <a:rect b="b" l="l" r="r" t="t"/>
              <a:pathLst>
                <a:path extrusionOk="0" h="6050" w="3003">
                  <a:moveTo>
                    <a:pt x="269" y="0"/>
                  </a:moveTo>
                  <a:lnTo>
                    <a:pt x="1" y="135"/>
                  </a:lnTo>
                  <a:lnTo>
                    <a:pt x="180" y="628"/>
                  </a:lnTo>
                  <a:lnTo>
                    <a:pt x="1569" y="2420"/>
                  </a:lnTo>
                  <a:lnTo>
                    <a:pt x="1614" y="5512"/>
                  </a:lnTo>
                  <a:lnTo>
                    <a:pt x="269" y="5736"/>
                  </a:lnTo>
                  <a:lnTo>
                    <a:pt x="1" y="5915"/>
                  </a:lnTo>
                  <a:lnTo>
                    <a:pt x="1255" y="5870"/>
                  </a:lnTo>
                  <a:lnTo>
                    <a:pt x="1748" y="6050"/>
                  </a:lnTo>
                  <a:lnTo>
                    <a:pt x="2017" y="5870"/>
                  </a:lnTo>
                  <a:lnTo>
                    <a:pt x="2017" y="4392"/>
                  </a:lnTo>
                  <a:lnTo>
                    <a:pt x="2734" y="5019"/>
                  </a:lnTo>
                  <a:lnTo>
                    <a:pt x="3003" y="4885"/>
                  </a:lnTo>
                  <a:lnTo>
                    <a:pt x="3003" y="4437"/>
                  </a:lnTo>
                  <a:lnTo>
                    <a:pt x="2017" y="3854"/>
                  </a:lnTo>
                  <a:lnTo>
                    <a:pt x="2017" y="2286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6"/>
            <p:cNvSpPr/>
            <p:nvPr/>
          </p:nvSpPr>
          <p:spPr>
            <a:xfrm>
              <a:off x="4668101" y="2550380"/>
              <a:ext cx="149310" cy="340111"/>
            </a:xfrm>
            <a:custGeom>
              <a:rect b="b" l="l" r="r" t="t"/>
              <a:pathLst>
                <a:path extrusionOk="0" h="6230" w="2735">
                  <a:moveTo>
                    <a:pt x="1" y="1"/>
                  </a:moveTo>
                  <a:lnTo>
                    <a:pt x="1" y="449"/>
                  </a:lnTo>
                  <a:lnTo>
                    <a:pt x="1390" y="2241"/>
                  </a:lnTo>
                  <a:lnTo>
                    <a:pt x="1390" y="5512"/>
                  </a:lnTo>
                  <a:lnTo>
                    <a:pt x="1" y="5781"/>
                  </a:lnTo>
                  <a:lnTo>
                    <a:pt x="1" y="6229"/>
                  </a:lnTo>
                  <a:lnTo>
                    <a:pt x="1748" y="5916"/>
                  </a:lnTo>
                  <a:lnTo>
                    <a:pt x="1748" y="4347"/>
                  </a:lnTo>
                  <a:lnTo>
                    <a:pt x="2734" y="4885"/>
                  </a:lnTo>
                  <a:lnTo>
                    <a:pt x="2734" y="4437"/>
                  </a:lnTo>
                  <a:lnTo>
                    <a:pt x="1748" y="3899"/>
                  </a:lnTo>
                  <a:lnTo>
                    <a:pt x="1748" y="23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6"/>
            <p:cNvSpPr/>
            <p:nvPr/>
          </p:nvSpPr>
          <p:spPr>
            <a:xfrm>
              <a:off x="5565879" y="2892891"/>
              <a:ext cx="151713" cy="403657"/>
            </a:xfrm>
            <a:custGeom>
              <a:rect b="b" l="l" r="r" t="t"/>
              <a:pathLst>
                <a:path extrusionOk="0" h="7394" w="2779">
                  <a:moveTo>
                    <a:pt x="1" y="0"/>
                  </a:moveTo>
                  <a:lnTo>
                    <a:pt x="180" y="6049"/>
                  </a:lnTo>
                  <a:lnTo>
                    <a:pt x="1614" y="7394"/>
                  </a:lnTo>
                  <a:lnTo>
                    <a:pt x="2779" y="6722"/>
                  </a:lnTo>
                  <a:lnTo>
                    <a:pt x="2779" y="5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6"/>
            <p:cNvSpPr/>
            <p:nvPr/>
          </p:nvSpPr>
          <p:spPr>
            <a:xfrm>
              <a:off x="5372620" y="2547978"/>
              <a:ext cx="344970" cy="411027"/>
            </a:xfrm>
            <a:custGeom>
              <a:rect b="b" l="l" r="r" t="t"/>
              <a:pathLst>
                <a:path extrusionOk="0" h="7529" w="6319">
                  <a:moveTo>
                    <a:pt x="1300" y="0"/>
                  </a:moveTo>
                  <a:lnTo>
                    <a:pt x="1" y="941"/>
                  </a:lnTo>
                  <a:lnTo>
                    <a:pt x="5154" y="7528"/>
                  </a:lnTo>
                  <a:lnTo>
                    <a:pt x="6319" y="6856"/>
                  </a:lnTo>
                  <a:lnTo>
                    <a:pt x="2510" y="269"/>
                  </a:lnTo>
                  <a:lnTo>
                    <a:pt x="13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6"/>
            <p:cNvSpPr/>
            <p:nvPr/>
          </p:nvSpPr>
          <p:spPr>
            <a:xfrm>
              <a:off x="5154904" y="2393864"/>
              <a:ext cx="354797" cy="205541"/>
            </a:xfrm>
            <a:custGeom>
              <a:rect b="b" l="l" r="r" t="t"/>
              <a:pathLst>
                <a:path extrusionOk="0" h="3765" w="6499">
                  <a:moveTo>
                    <a:pt x="1121" y="0"/>
                  </a:moveTo>
                  <a:lnTo>
                    <a:pt x="1" y="672"/>
                  </a:lnTo>
                  <a:lnTo>
                    <a:pt x="852" y="3674"/>
                  </a:lnTo>
                  <a:lnTo>
                    <a:pt x="5378" y="3764"/>
                  </a:lnTo>
                  <a:lnTo>
                    <a:pt x="6498" y="3092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6"/>
            <p:cNvSpPr/>
            <p:nvPr/>
          </p:nvSpPr>
          <p:spPr>
            <a:xfrm>
              <a:off x="4946961" y="2430550"/>
              <a:ext cx="707027" cy="985886"/>
            </a:xfrm>
            <a:custGeom>
              <a:rect b="b" l="l" r="r" t="t"/>
              <a:pathLst>
                <a:path extrusionOk="0" h="18059" w="12951">
                  <a:moveTo>
                    <a:pt x="3810" y="0"/>
                  </a:moveTo>
                  <a:lnTo>
                    <a:pt x="1" y="2196"/>
                  </a:lnTo>
                  <a:lnTo>
                    <a:pt x="1" y="8380"/>
                  </a:lnTo>
                  <a:lnTo>
                    <a:pt x="3810" y="14967"/>
                  </a:lnTo>
                  <a:lnTo>
                    <a:pt x="9142" y="18058"/>
                  </a:lnTo>
                  <a:lnTo>
                    <a:pt x="12951" y="15863"/>
                  </a:lnTo>
                  <a:lnTo>
                    <a:pt x="12951" y="9679"/>
                  </a:lnTo>
                  <a:lnTo>
                    <a:pt x="9187" y="3092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6"/>
            <p:cNvSpPr/>
            <p:nvPr/>
          </p:nvSpPr>
          <p:spPr>
            <a:xfrm>
              <a:off x="5331075" y="2973578"/>
              <a:ext cx="298457" cy="457540"/>
            </a:xfrm>
            <a:custGeom>
              <a:rect b="b" l="l" r="r" t="t"/>
              <a:pathLst>
                <a:path extrusionOk="0" h="8381" w="5467">
                  <a:moveTo>
                    <a:pt x="5467" y="1"/>
                  </a:moveTo>
                  <a:lnTo>
                    <a:pt x="0" y="987"/>
                  </a:lnTo>
                  <a:lnTo>
                    <a:pt x="179" y="7036"/>
                  </a:lnTo>
                  <a:lnTo>
                    <a:pt x="1613" y="8380"/>
                  </a:lnTo>
                  <a:lnTo>
                    <a:pt x="5467" y="6185"/>
                  </a:lnTo>
                  <a:lnTo>
                    <a:pt x="54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6"/>
            <p:cNvSpPr/>
            <p:nvPr/>
          </p:nvSpPr>
          <p:spPr>
            <a:xfrm>
              <a:off x="5211190" y="2613979"/>
              <a:ext cx="418342" cy="479541"/>
            </a:xfrm>
            <a:custGeom>
              <a:rect b="b" l="l" r="r" t="t"/>
              <a:pathLst>
                <a:path extrusionOk="0" h="8784" w="7663">
                  <a:moveTo>
                    <a:pt x="3854" y="1"/>
                  </a:moveTo>
                  <a:lnTo>
                    <a:pt x="852" y="583"/>
                  </a:lnTo>
                  <a:lnTo>
                    <a:pt x="0" y="2197"/>
                  </a:lnTo>
                  <a:lnTo>
                    <a:pt x="3809" y="8784"/>
                  </a:lnTo>
                  <a:lnTo>
                    <a:pt x="7663" y="6588"/>
                  </a:lnTo>
                  <a:lnTo>
                    <a:pt x="38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6"/>
            <p:cNvSpPr/>
            <p:nvPr/>
          </p:nvSpPr>
          <p:spPr>
            <a:xfrm>
              <a:off x="4920101" y="2445235"/>
              <a:ext cx="501487" cy="288685"/>
            </a:xfrm>
            <a:custGeom>
              <a:rect b="b" l="l" r="r" t="t"/>
              <a:pathLst>
                <a:path extrusionOk="0" h="5288" w="9186">
                  <a:moveTo>
                    <a:pt x="3809" y="0"/>
                  </a:moveTo>
                  <a:lnTo>
                    <a:pt x="0" y="2196"/>
                  </a:lnTo>
                  <a:lnTo>
                    <a:pt x="851" y="5243"/>
                  </a:lnTo>
                  <a:lnTo>
                    <a:pt x="5332" y="5288"/>
                  </a:lnTo>
                  <a:lnTo>
                    <a:pt x="9186" y="3092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6"/>
            <p:cNvSpPr/>
            <p:nvPr/>
          </p:nvSpPr>
          <p:spPr>
            <a:xfrm>
              <a:off x="4658329" y="2565065"/>
              <a:ext cx="261826" cy="440398"/>
            </a:xfrm>
            <a:custGeom>
              <a:rect b="b" l="l" r="r" t="t"/>
              <a:pathLst>
                <a:path extrusionOk="0" h="8067" w="4796">
                  <a:moveTo>
                    <a:pt x="4795" y="1"/>
                  </a:moveTo>
                  <a:lnTo>
                    <a:pt x="986" y="2196"/>
                  </a:lnTo>
                  <a:lnTo>
                    <a:pt x="0" y="8066"/>
                  </a:lnTo>
                  <a:lnTo>
                    <a:pt x="3406" y="6812"/>
                  </a:lnTo>
                  <a:lnTo>
                    <a:pt x="47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6"/>
            <p:cNvSpPr/>
            <p:nvPr/>
          </p:nvSpPr>
          <p:spPr>
            <a:xfrm>
              <a:off x="4907818" y="3328318"/>
              <a:ext cx="511368" cy="222628"/>
            </a:xfrm>
            <a:custGeom>
              <a:rect b="b" l="l" r="r" t="t"/>
              <a:pathLst>
                <a:path extrusionOk="0" h="4078" w="9367">
                  <a:moveTo>
                    <a:pt x="1256" y="0"/>
                  </a:moveTo>
                  <a:lnTo>
                    <a:pt x="1" y="2017"/>
                  </a:lnTo>
                  <a:lnTo>
                    <a:pt x="5557" y="4078"/>
                  </a:lnTo>
                  <a:lnTo>
                    <a:pt x="9366" y="1882"/>
                  </a:lnTo>
                  <a:lnTo>
                    <a:pt x="5916" y="107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6"/>
            <p:cNvSpPr/>
            <p:nvPr/>
          </p:nvSpPr>
          <p:spPr>
            <a:xfrm>
              <a:off x="5010561" y="3093462"/>
              <a:ext cx="408625" cy="337655"/>
            </a:xfrm>
            <a:custGeom>
              <a:rect b="b" l="l" r="r" t="t"/>
              <a:pathLst>
                <a:path extrusionOk="0" h="6185" w="7485">
                  <a:moveTo>
                    <a:pt x="7484" y="1"/>
                  </a:moveTo>
                  <a:lnTo>
                    <a:pt x="3362" y="90"/>
                  </a:lnTo>
                  <a:lnTo>
                    <a:pt x="1" y="2107"/>
                  </a:lnTo>
                  <a:lnTo>
                    <a:pt x="1" y="5243"/>
                  </a:lnTo>
                  <a:lnTo>
                    <a:pt x="7484" y="6184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6"/>
            <p:cNvSpPr/>
            <p:nvPr/>
          </p:nvSpPr>
          <p:spPr>
            <a:xfrm>
              <a:off x="4866272" y="2733864"/>
              <a:ext cx="552913" cy="474627"/>
            </a:xfrm>
            <a:custGeom>
              <a:rect b="b" l="l" r="r" t="t"/>
              <a:pathLst>
                <a:path extrusionOk="0" h="8694" w="10128">
                  <a:moveTo>
                    <a:pt x="6318" y="1"/>
                  </a:moveTo>
                  <a:lnTo>
                    <a:pt x="0" y="4616"/>
                  </a:lnTo>
                  <a:lnTo>
                    <a:pt x="762" y="6856"/>
                  </a:lnTo>
                  <a:lnTo>
                    <a:pt x="2644" y="8694"/>
                  </a:lnTo>
                  <a:lnTo>
                    <a:pt x="10127" y="6588"/>
                  </a:lnTo>
                  <a:lnTo>
                    <a:pt x="63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6"/>
            <p:cNvSpPr/>
            <p:nvPr/>
          </p:nvSpPr>
          <p:spPr>
            <a:xfrm>
              <a:off x="4761072" y="2565065"/>
              <a:ext cx="450170" cy="464855"/>
            </a:xfrm>
            <a:custGeom>
              <a:rect b="b" l="l" r="r" t="t"/>
              <a:pathLst>
                <a:path extrusionOk="0" h="8515" w="8246">
                  <a:moveTo>
                    <a:pt x="2913" y="1"/>
                  </a:moveTo>
                  <a:lnTo>
                    <a:pt x="0" y="6991"/>
                  </a:lnTo>
                  <a:lnTo>
                    <a:pt x="1031" y="8290"/>
                  </a:lnTo>
                  <a:lnTo>
                    <a:pt x="2689" y="8515"/>
                  </a:lnTo>
                  <a:lnTo>
                    <a:pt x="8245" y="3093"/>
                  </a:lnTo>
                  <a:lnTo>
                    <a:pt x="29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6"/>
            <p:cNvSpPr/>
            <p:nvPr/>
          </p:nvSpPr>
          <p:spPr>
            <a:xfrm>
              <a:off x="4898045" y="3208434"/>
              <a:ext cx="112570" cy="210454"/>
            </a:xfrm>
            <a:custGeom>
              <a:rect b="b" l="l" r="r" t="t"/>
              <a:pathLst>
                <a:path extrusionOk="0" h="3855" w="2062">
                  <a:moveTo>
                    <a:pt x="2062" y="1"/>
                  </a:moveTo>
                  <a:lnTo>
                    <a:pt x="1" y="135"/>
                  </a:lnTo>
                  <a:lnTo>
                    <a:pt x="90" y="3182"/>
                  </a:lnTo>
                  <a:lnTo>
                    <a:pt x="807" y="3854"/>
                  </a:lnTo>
                  <a:lnTo>
                    <a:pt x="2062" y="3137"/>
                  </a:lnTo>
                  <a:lnTo>
                    <a:pt x="20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6"/>
            <p:cNvSpPr/>
            <p:nvPr/>
          </p:nvSpPr>
          <p:spPr>
            <a:xfrm>
              <a:off x="4802672" y="3017634"/>
              <a:ext cx="207943" cy="232455"/>
            </a:xfrm>
            <a:custGeom>
              <a:rect b="b" l="l" r="r" t="t"/>
              <a:pathLst>
                <a:path extrusionOk="0" h="4258" w="3809">
                  <a:moveTo>
                    <a:pt x="1165" y="0"/>
                  </a:moveTo>
                  <a:lnTo>
                    <a:pt x="0" y="941"/>
                  </a:lnTo>
                  <a:lnTo>
                    <a:pt x="2554" y="4257"/>
                  </a:lnTo>
                  <a:lnTo>
                    <a:pt x="3809" y="3496"/>
                  </a:lnTo>
                  <a:lnTo>
                    <a:pt x="1927" y="225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6"/>
            <p:cNvSpPr/>
            <p:nvPr/>
          </p:nvSpPr>
          <p:spPr>
            <a:xfrm>
              <a:off x="4692558" y="2946719"/>
              <a:ext cx="215313" cy="122342"/>
            </a:xfrm>
            <a:custGeom>
              <a:rect b="b" l="l" r="r" t="t"/>
              <a:pathLst>
                <a:path extrusionOk="0" h="2241" w="3944">
                  <a:moveTo>
                    <a:pt x="1255" y="0"/>
                  </a:moveTo>
                  <a:lnTo>
                    <a:pt x="1" y="717"/>
                  </a:lnTo>
                  <a:lnTo>
                    <a:pt x="449" y="2196"/>
                  </a:lnTo>
                  <a:lnTo>
                    <a:pt x="2689" y="2240"/>
                  </a:lnTo>
                  <a:lnTo>
                    <a:pt x="3944" y="1524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6"/>
            <p:cNvSpPr/>
            <p:nvPr/>
          </p:nvSpPr>
          <p:spPr>
            <a:xfrm>
              <a:off x="4589815" y="2985807"/>
              <a:ext cx="352340" cy="491769"/>
            </a:xfrm>
            <a:custGeom>
              <a:rect b="b" l="l" r="r" t="t"/>
              <a:pathLst>
                <a:path extrusionOk="0" h="9008" w="6454">
                  <a:moveTo>
                    <a:pt x="1883" y="1"/>
                  </a:moveTo>
                  <a:lnTo>
                    <a:pt x="1" y="1076"/>
                  </a:lnTo>
                  <a:lnTo>
                    <a:pt x="1" y="4168"/>
                  </a:lnTo>
                  <a:lnTo>
                    <a:pt x="1883" y="7484"/>
                  </a:lnTo>
                  <a:lnTo>
                    <a:pt x="4571" y="9008"/>
                  </a:lnTo>
                  <a:lnTo>
                    <a:pt x="6453" y="7932"/>
                  </a:lnTo>
                  <a:lnTo>
                    <a:pt x="6453" y="4840"/>
                  </a:lnTo>
                  <a:lnTo>
                    <a:pt x="4571" y="1524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6"/>
            <p:cNvSpPr/>
            <p:nvPr/>
          </p:nvSpPr>
          <p:spPr>
            <a:xfrm>
              <a:off x="5524279" y="3120376"/>
              <a:ext cx="161539" cy="347427"/>
            </a:xfrm>
            <a:custGeom>
              <a:rect b="b" l="l" r="r" t="t"/>
              <a:pathLst>
                <a:path extrusionOk="0" h="6364" w="2959">
                  <a:moveTo>
                    <a:pt x="2958" y="0"/>
                  </a:moveTo>
                  <a:lnTo>
                    <a:pt x="1211" y="314"/>
                  </a:lnTo>
                  <a:lnTo>
                    <a:pt x="942" y="449"/>
                  </a:lnTo>
                  <a:lnTo>
                    <a:pt x="1211" y="717"/>
                  </a:lnTo>
                  <a:lnTo>
                    <a:pt x="1211" y="1882"/>
                  </a:lnTo>
                  <a:lnTo>
                    <a:pt x="270" y="1345"/>
                  </a:lnTo>
                  <a:lnTo>
                    <a:pt x="1" y="1479"/>
                  </a:lnTo>
                  <a:lnTo>
                    <a:pt x="270" y="1927"/>
                  </a:lnTo>
                  <a:lnTo>
                    <a:pt x="1211" y="2510"/>
                  </a:lnTo>
                  <a:lnTo>
                    <a:pt x="1211" y="4168"/>
                  </a:lnTo>
                  <a:lnTo>
                    <a:pt x="2465" y="5826"/>
                  </a:lnTo>
                  <a:lnTo>
                    <a:pt x="2690" y="6363"/>
                  </a:lnTo>
                  <a:lnTo>
                    <a:pt x="2958" y="6229"/>
                  </a:lnTo>
                  <a:lnTo>
                    <a:pt x="2958" y="5781"/>
                  </a:lnTo>
                  <a:lnTo>
                    <a:pt x="1614" y="3989"/>
                  </a:lnTo>
                  <a:lnTo>
                    <a:pt x="1614" y="673"/>
                  </a:lnTo>
                  <a:lnTo>
                    <a:pt x="2958" y="449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6"/>
            <p:cNvSpPr/>
            <p:nvPr/>
          </p:nvSpPr>
          <p:spPr>
            <a:xfrm>
              <a:off x="5524279" y="3130148"/>
              <a:ext cx="146854" cy="337655"/>
            </a:xfrm>
            <a:custGeom>
              <a:rect b="b" l="l" r="r" t="t"/>
              <a:pathLst>
                <a:path extrusionOk="0" h="6185" w="2690">
                  <a:moveTo>
                    <a:pt x="2690" y="1"/>
                  </a:moveTo>
                  <a:lnTo>
                    <a:pt x="942" y="270"/>
                  </a:lnTo>
                  <a:lnTo>
                    <a:pt x="942" y="1883"/>
                  </a:lnTo>
                  <a:lnTo>
                    <a:pt x="1" y="1300"/>
                  </a:lnTo>
                  <a:lnTo>
                    <a:pt x="1" y="1748"/>
                  </a:lnTo>
                  <a:lnTo>
                    <a:pt x="942" y="2286"/>
                  </a:lnTo>
                  <a:lnTo>
                    <a:pt x="942" y="3854"/>
                  </a:lnTo>
                  <a:lnTo>
                    <a:pt x="2690" y="6184"/>
                  </a:lnTo>
                  <a:lnTo>
                    <a:pt x="2690" y="5736"/>
                  </a:lnTo>
                  <a:lnTo>
                    <a:pt x="1345" y="3944"/>
                  </a:lnTo>
                  <a:lnTo>
                    <a:pt x="1345" y="673"/>
                  </a:lnTo>
                  <a:lnTo>
                    <a:pt x="2690" y="404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6"/>
            <p:cNvSpPr/>
            <p:nvPr/>
          </p:nvSpPr>
          <p:spPr>
            <a:xfrm>
              <a:off x="5688221" y="3049461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69" y="0"/>
                  </a:moveTo>
                  <a:lnTo>
                    <a:pt x="0" y="134"/>
                  </a:lnTo>
                  <a:lnTo>
                    <a:pt x="45" y="358"/>
                  </a:lnTo>
                  <a:lnTo>
                    <a:pt x="2778" y="2016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6"/>
            <p:cNvSpPr/>
            <p:nvPr/>
          </p:nvSpPr>
          <p:spPr>
            <a:xfrm>
              <a:off x="5842337" y="3164432"/>
              <a:ext cx="29371" cy="474627"/>
            </a:xfrm>
            <a:custGeom>
              <a:rect b="b" l="l" r="r" t="t"/>
              <a:pathLst>
                <a:path extrusionOk="0" h="8694" w="538">
                  <a:moveTo>
                    <a:pt x="0" y="0"/>
                  </a:moveTo>
                  <a:lnTo>
                    <a:pt x="135" y="8379"/>
                  </a:lnTo>
                  <a:lnTo>
                    <a:pt x="314" y="8693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6"/>
            <p:cNvSpPr/>
            <p:nvPr/>
          </p:nvSpPr>
          <p:spPr>
            <a:xfrm>
              <a:off x="5839880" y="3137518"/>
              <a:ext cx="31827" cy="36741"/>
            </a:xfrm>
            <a:custGeom>
              <a:rect b="b" l="l" r="r" t="t"/>
              <a:pathLst>
                <a:path extrusionOk="0" h="673" w="583">
                  <a:moveTo>
                    <a:pt x="269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672"/>
                  </a:lnTo>
                  <a:lnTo>
                    <a:pt x="583" y="53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6"/>
            <p:cNvSpPr/>
            <p:nvPr/>
          </p:nvSpPr>
          <p:spPr>
            <a:xfrm>
              <a:off x="5671079" y="3056777"/>
              <a:ext cx="188399" cy="592056"/>
            </a:xfrm>
            <a:custGeom>
              <a:rect b="b" l="l" r="r" t="t"/>
              <a:pathLst>
                <a:path extrusionOk="0" h="10845" w="3451">
                  <a:moveTo>
                    <a:pt x="314" y="0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231"/>
                  </a:lnTo>
                  <a:lnTo>
                    <a:pt x="3137" y="10844"/>
                  </a:lnTo>
                  <a:lnTo>
                    <a:pt x="3451" y="10665"/>
                  </a:lnTo>
                  <a:lnTo>
                    <a:pt x="3451" y="2151"/>
                  </a:lnTo>
                  <a:lnTo>
                    <a:pt x="3137" y="161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6"/>
            <p:cNvSpPr/>
            <p:nvPr/>
          </p:nvSpPr>
          <p:spPr>
            <a:xfrm>
              <a:off x="5886338" y="3164432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70" y="0"/>
                  </a:moveTo>
                  <a:lnTo>
                    <a:pt x="1" y="134"/>
                  </a:lnTo>
                  <a:lnTo>
                    <a:pt x="46" y="359"/>
                  </a:lnTo>
                  <a:lnTo>
                    <a:pt x="2779" y="2016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6"/>
            <p:cNvSpPr/>
            <p:nvPr/>
          </p:nvSpPr>
          <p:spPr>
            <a:xfrm>
              <a:off x="6040454" y="3276947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1" y="0"/>
                  </a:moveTo>
                  <a:lnTo>
                    <a:pt x="90" y="8380"/>
                  </a:lnTo>
                  <a:lnTo>
                    <a:pt x="314" y="8693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6"/>
            <p:cNvSpPr/>
            <p:nvPr/>
          </p:nvSpPr>
          <p:spPr>
            <a:xfrm>
              <a:off x="6037997" y="3252489"/>
              <a:ext cx="31882" cy="36741"/>
            </a:xfrm>
            <a:custGeom>
              <a:rect b="b" l="l" r="r" t="t"/>
              <a:pathLst>
                <a:path extrusionOk="0" h="673" w="584">
                  <a:moveTo>
                    <a:pt x="270" y="0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2"/>
                  </a:lnTo>
                  <a:lnTo>
                    <a:pt x="583" y="538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6"/>
            <p:cNvSpPr/>
            <p:nvPr/>
          </p:nvSpPr>
          <p:spPr>
            <a:xfrm>
              <a:off x="5869251" y="3171748"/>
              <a:ext cx="188399" cy="589599"/>
            </a:xfrm>
            <a:custGeom>
              <a:rect b="b" l="l" r="r" t="t"/>
              <a:pathLst>
                <a:path extrusionOk="0" h="10800" w="3451">
                  <a:moveTo>
                    <a:pt x="314" y="0"/>
                  </a:moveTo>
                  <a:lnTo>
                    <a:pt x="0" y="180"/>
                  </a:lnTo>
                  <a:lnTo>
                    <a:pt x="0" y="8649"/>
                  </a:lnTo>
                  <a:lnTo>
                    <a:pt x="314" y="9186"/>
                  </a:lnTo>
                  <a:lnTo>
                    <a:pt x="3137" y="10800"/>
                  </a:lnTo>
                  <a:lnTo>
                    <a:pt x="3450" y="10620"/>
                  </a:lnTo>
                  <a:lnTo>
                    <a:pt x="3450" y="2151"/>
                  </a:lnTo>
                  <a:lnTo>
                    <a:pt x="3137" y="1614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6"/>
            <p:cNvSpPr/>
            <p:nvPr/>
          </p:nvSpPr>
          <p:spPr>
            <a:xfrm>
              <a:off x="6084510" y="3276947"/>
              <a:ext cx="166398" cy="112570"/>
            </a:xfrm>
            <a:custGeom>
              <a:rect b="b" l="l" r="r" t="t"/>
              <a:pathLst>
                <a:path extrusionOk="0" h="2062" w="3048">
                  <a:moveTo>
                    <a:pt x="269" y="0"/>
                  </a:moveTo>
                  <a:lnTo>
                    <a:pt x="0" y="180"/>
                  </a:lnTo>
                  <a:lnTo>
                    <a:pt x="0" y="359"/>
                  </a:lnTo>
                  <a:lnTo>
                    <a:pt x="2779" y="2062"/>
                  </a:lnTo>
                  <a:lnTo>
                    <a:pt x="3047" y="161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6"/>
            <p:cNvSpPr/>
            <p:nvPr/>
          </p:nvSpPr>
          <p:spPr>
            <a:xfrm>
              <a:off x="6238626" y="3391918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0" y="0"/>
                  </a:moveTo>
                  <a:lnTo>
                    <a:pt x="90" y="8380"/>
                  </a:lnTo>
                  <a:lnTo>
                    <a:pt x="314" y="8693"/>
                  </a:lnTo>
                  <a:lnTo>
                    <a:pt x="538" y="8559"/>
                  </a:lnTo>
                  <a:lnTo>
                    <a:pt x="538" y="90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6"/>
            <p:cNvSpPr/>
            <p:nvPr/>
          </p:nvSpPr>
          <p:spPr>
            <a:xfrm>
              <a:off x="6236169" y="3365004"/>
              <a:ext cx="31882" cy="39197"/>
            </a:xfrm>
            <a:custGeom>
              <a:rect b="b" l="l" r="r" t="t"/>
              <a:pathLst>
                <a:path extrusionOk="0" h="718" w="584">
                  <a:moveTo>
                    <a:pt x="269" y="0"/>
                  </a:moveTo>
                  <a:lnTo>
                    <a:pt x="1" y="180"/>
                  </a:lnTo>
                  <a:lnTo>
                    <a:pt x="1" y="583"/>
                  </a:lnTo>
                  <a:lnTo>
                    <a:pt x="359" y="717"/>
                  </a:lnTo>
                  <a:lnTo>
                    <a:pt x="583" y="583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6"/>
            <p:cNvSpPr/>
            <p:nvPr/>
          </p:nvSpPr>
          <p:spPr>
            <a:xfrm>
              <a:off x="6067368" y="3286719"/>
              <a:ext cx="188399" cy="589599"/>
            </a:xfrm>
            <a:custGeom>
              <a:rect b="b" l="l" r="r" t="t"/>
              <a:pathLst>
                <a:path extrusionOk="0" h="10800" w="3451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6"/>
                  </a:lnTo>
                  <a:lnTo>
                    <a:pt x="3093" y="10800"/>
                  </a:lnTo>
                  <a:lnTo>
                    <a:pt x="3451" y="10620"/>
                  </a:lnTo>
                  <a:lnTo>
                    <a:pt x="3451" y="2151"/>
                  </a:lnTo>
                  <a:lnTo>
                    <a:pt x="3093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6"/>
            <p:cNvSpPr/>
            <p:nvPr/>
          </p:nvSpPr>
          <p:spPr>
            <a:xfrm>
              <a:off x="6282627" y="3391918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70" y="0"/>
                  </a:moveTo>
                  <a:lnTo>
                    <a:pt x="1" y="135"/>
                  </a:lnTo>
                  <a:lnTo>
                    <a:pt x="1" y="359"/>
                  </a:lnTo>
                  <a:lnTo>
                    <a:pt x="2779" y="2017"/>
                  </a:lnTo>
                  <a:lnTo>
                    <a:pt x="3048" y="1613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6"/>
            <p:cNvSpPr/>
            <p:nvPr/>
          </p:nvSpPr>
          <p:spPr>
            <a:xfrm>
              <a:off x="6436743" y="3506889"/>
              <a:ext cx="29425" cy="474627"/>
            </a:xfrm>
            <a:custGeom>
              <a:rect b="b" l="l" r="r" t="t"/>
              <a:pathLst>
                <a:path extrusionOk="0" h="8694" w="539">
                  <a:moveTo>
                    <a:pt x="1" y="0"/>
                  </a:moveTo>
                  <a:lnTo>
                    <a:pt x="91" y="8380"/>
                  </a:lnTo>
                  <a:lnTo>
                    <a:pt x="270" y="8693"/>
                  </a:lnTo>
                  <a:lnTo>
                    <a:pt x="539" y="8514"/>
                  </a:lnTo>
                  <a:lnTo>
                    <a:pt x="539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6"/>
            <p:cNvSpPr/>
            <p:nvPr/>
          </p:nvSpPr>
          <p:spPr>
            <a:xfrm>
              <a:off x="6431884" y="3479975"/>
              <a:ext cx="34284" cy="39197"/>
            </a:xfrm>
            <a:custGeom>
              <a:rect b="b" l="l" r="r" t="t"/>
              <a:pathLst>
                <a:path extrusionOk="0" h="718" w="628">
                  <a:moveTo>
                    <a:pt x="314" y="0"/>
                  </a:moveTo>
                  <a:lnTo>
                    <a:pt x="45" y="135"/>
                  </a:lnTo>
                  <a:lnTo>
                    <a:pt x="0" y="583"/>
                  </a:lnTo>
                  <a:lnTo>
                    <a:pt x="359" y="717"/>
                  </a:lnTo>
                  <a:lnTo>
                    <a:pt x="628" y="538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6"/>
            <p:cNvSpPr/>
            <p:nvPr/>
          </p:nvSpPr>
          <p:spPr>
            <a:xfrm>
              <a:off x="6265540" y="3399233"/>
              <a:ext cx="185942" cy="592056"/>
            </a:xfrm>
            <a:custGeom>
              <a:rect b="b" l="l" r="r" t="t"/>
              <a:pathLst>
                <a:path extrusionOk="0" h="10845" w="3406">
                  <a:moveTo>
                    <a:pt x="314" y="1"/>
                  </a:moveTo>
                  <a:lnTo>
                    <a:pt x="0" y="180"/>
                  </a:lnTo>
                  <a:lnTo>
                    <a:pt x="0" y="8649"/>
                  </a:lnTo>
                  <a:lnTo>
                    <a:pt x="314" y="9231"/>
                  </a:lnTo>
                  <a:lnTo>
                    <a:pt x="3092" y="10845"/>
                  </a:lnTo>
                  <a:lnTo>
                    <a:pt x="3406" y="10665"/>
                  </a:lnTo>
                  <a:lnTo>
                    <a:pt x="3406" y="2196"/>
                  </a:lnTo>
                  <a:lnTo>
                    <a:pt x="3092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6"/>
            <p:cNvSpPr/>
            <p:nvPr/>
          </p:nvSpPr>
          <p:spPr>
            <a:xfrm>
              <a:off x="6480799" y="3506889"/>
              <a:ext cx="166398" cy="110113"/>
            </a:xfrm>
            <a:custGeom>
              <a:rect b="b" l="l" r="r" t="t"/>
              <a:pathLst>
                <a:path extrusionOk="0" h="2017" w="3048">
                  <a:moveTo>
                    <a:pt x="269" y="0"/>
                  </a:moveTo>
                  <a:lnTo>
                    <a:pt x="0" y="135"/>
                  </a:lnTo>
                  <a:lnTo>
                    <a:pt x="0" y="359"/>
                  </a:lnTo>
                  <a:lnTo>
                    <a:pt x="2779" y="2017"/>
                  </a:lnTo>
                  <a:lnTo>
                    <a:pt x="3048" y="161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6"/>
            <p:cNvSpPr/>
            <p:nvPr/>
          </p:nvSpPr>
          <p:spPr>
            <a:xfrm>
              <a:off x="6634914" y="3621860"/>
              <a:ext cx="29425" cy="472171"/>
            </a:xfrm>
            <a:custGeom>
              <a:rect b="b" l="l" r="r" t="t"/>
              <a:pathLst>
                <a:path extrusionOk="0" h="8649" w="539">
                  <a:moveTo>
                    <a:pt x="0" y="0"/>
                  </a:moveTo>
                  <a:lnTo>
                    <a:pt x="90" y="8335"/>
                  </a:lnTo>
                  <a:lnTo>
                    <a:pt x="269" y="8649"/>
                  </a:lnTo>
                  <a:lnTo>
                    <a:pt x="538" y="8514"/>
                  </a:lnTo>
                  <a:lnTo>
                    <a:pt x="538" y="45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6"/>
            <p:cNvSpPr/>
            <p:nvPr/>
          </p:nvSpPr>
          <p:spPr>
            <a:xfrm>
              <a:off x="6630001" y="3594946"/>
              <a:ext cx="34339" cy="36741"/>
            </a:xfrm>
            <a:custGeom>
              <a:rect b="b" l="l" r="r" t="t"/>
              <a:pathLst>
                <a:path extrusionOk="0" h="673" w="629">
                  <a:moveTo>
                    <a:pt x="315" y="1"/>
                  </a:moveTo>
                  <a:lnTo>
                    <a:pt x="46" y="135"/>
                  </a:lnTo>
                  <a:lnTo>
                    <a:pt x="1" y="538"/>
                  </a:lnTo>
                  <a:lnTo>
                    <a:pt x="359" y="673"/>
                  </a:lnTo>
                  <a:lnTo>
                    <a:pt x="628" y="538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rgbClr val="F4EF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6"/>
            <p:cNvSpPr/>
            <p:nvPr/>
          </p:nvSpPr>
          <p:spPr>
            <a:xfrm>
              <a:off x="6463657" y="3514204"/>
              <a:ext cx="185997" cy="589599"/>
            </a:xfrm>
            <a:custGeom>
              <a:rect b="b" l="l" r="r" t="t"/>
              <a:pathLst>
                <a:path extrusionOk="0" h="10800" w="3407">
                  <a:moveTo>
                    <a:pt x="314" y="1"/>
                  </a:moveTo>
                  <a:lnTo>
                    <a:pt x="1" y="180"/>
                  </a:lnTo>
                  <a:lnTo>
                    <a:pt x="1" y="8649"/>
                  </a:lnTo>
                  <a:lnTo>
                    <a:pt x="314" y="9187"/>
                  </a:lnTo>
                  <a:lnTo>
                    <a:pt x="3093" y="10800"/>
                  </a:lnTo>
                  <a:lnTo>
                    <a:pt x="3406" y="10621"/>
                  </a:lnTo>
                  <a:lnTo>
                    <a:pt x="3406" y="2152"/>
                  </a:lnTo>
                  <a:lnTo>
                    <a:pt x="3093" y="1614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6"/>
            <p:cNvSpPr/>
            <p:nvPr/>
          </p:nvSpPr>
          <p:spPr>
            <a:xfrm>
              <a:off x="4880958" y="3250033"/>
              <a:ext cx="61198" cy="408570"/>
            </a:xfrm>
            <a:custGeom>
              <a:rect b="b" l="l" r="r" t="t"/>
              <a:pathLst>
                <a:path extrusionOk="0" h="7484" w="1121">
                  <a:moveTo>
                    <a:pt x="1120" y="0"/>
                  </a:moveTo>
                  <a:lnTo>
                    <a:pt x="717" y="224"/>
                  </a:lnTo>
                  <a:lnTo>
                    <a:pt x="0" y="2062"/>
                  </a:lnTo>
                  <a:lnTo>
                    <a:pt x="0" y="7080"/>
                  </a:lnTo>
                  <a:lnTo>
                    <a:pt x="359" y="7484"/>
                  </a:lnTo>
                  <a:lnTo>
                    <a:pt x="1120" y="3092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6"/>
            <p:cNvSpPr/>
            <p:nvPr/>
          </p:nvSpPr>
          <p:spPr>
            <a:xfrm>
              <a:off x="4695015" y="3037178"/>
              <a:ext cx="247140" cy="325426"/>
            </a:xfrm>
            <a:custGeom>
              <a:rect b="b" l="l" r="r" t="t"/>
              <a:pathLst>
                <a:path extrusionOk="0" h="5961" w="4527">
                  <a:moveTo>
                    <a:pt x="1" y="1"/>
                  </a:moveTo>
                  <a:lnTo>
                    <a:pt x="3092" y="5513"/>
                  </a:lnTo>
                  <a:lnTo>
                    <a:pt x="3765" y="5961"/>
                  </a:lnTo>
                  <a:lnTo>
                    <a:pt x="4526" y="3899"/>
                  </a:lnTo>
                  <a:lnTo>
                    <a:pt x="2644" y="6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6"/>
            <p:cNvSpPr/>
            <p:nvPr/>
          </p:nvSpPr>
          <p:spPr>
            <a:xfrm>
              <a:off x="4465070" y="2902663"/>
              <a:ext cx="374341" cy="168855"/>
            </a:xfrm>
            <a:custGeom>
              <a:rect b="b" l="l" r="r" t="t"/>
              <a:pathLst>
                <a:path extrusionOk="0" h="3093" w="6857">
                  <a:moveTo>
                    <a:pt x="0" y="0"/>
                  </a:moveTo>
                  <a:lnTo>
                    <a:pt x="2151" y="1838"/>
                  </a:lnTo>
                  <a:lnTo>
                    <a:pt x="4661" y="2734"/>
                  </a:lnTo>
                  <a:lnTo>
                    <a:pt x="6856" y="3092"/>
                  </a:lnTo>
                  <a:lnTo>
                    <a:pt x="4168" y="15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6"/>
            <p:cNvSpPr/>
            <p:nvPr/>
          </p:nvSpPr>
          <p:spPr>
            <a:xfrm>
              <a:off x="4504213" y="3362547"/>
              <a:ext cx="396342" cy="506455"/>
            </a:xfrm>
            <a:custGeom>
              <a:rect b="b" l="l" r="r" t="t"/>
              <a:pathLst>
                <a:path extrusionOk="0" h="9277" w="7260">
                  <a:moveTo>
                    <a:pt x="7260" y="1"/>
                  </a:moveTo>
                  <a:lnTo>
                    <a:pt x="6139" y="404"/>
                  </a:lnTo>
                  <a:lnTo>
                    <a:pt x="0" y="3496"/>
                  </a:lnTo>
                  <a:lnTo>
                    <a:pt x="538" y="9276"/>
                  </a:lnTo>
                  <a:lnTo>
                    <a:pt x="7260" y="5423"/>
                  </a:lnTo>
                  <a:lnTo>
                    <a:pt x="72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6"/>
            <p:cNvSpPr/>
            <p:nvPr/>
          </p:nvSpPr>
          <p:spPr>
            <a:xfrm>
              <a:off x="4313411" y="3051863"/>
              <a:ext cx="587142" cy="523597"/>
            </a:xfrm>
            <a:custGeom>
              <a:rect b="b" l="l" r="r" t="t"/>
              <a:pathLst>
                <a:path extrusionOk="0" h="9591" w="10755">
                  <a:moveTo>
                    <a:pt x="7439" y="1"/>
                  </a:moveTo>
                  <a:lnTo>
                    <a:pt x="6408" y="359"/>
                  </a:lnTo>
                  <a:lnTo>
                    <a:pt x="0" y="3989"/>
                  </a:lnTo>
                  <a:lnTo>
                    <a:pt x="2644" y="8380"/>
                  </a:lnTo>
                  <a:lnTo>
                    <a:pt x="4033" y="9590"/>
                  </a:lnTo>
                  <a:lnTo>
                    <a:pt x="10755" y="5692"/>
                  </a:lnTo>
                  <a:lnTo>
                    <a:pt x="74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6"/>
            <p:cNvSpPr/>
            <p:nvPr/>
          </p:nvSpPr>
          <p:spPr>
            <a:xfrm>
              <a:off x="4098152" y="2902663"/>
              <a:ext cx="621372" cy="359655"/>
            </a:xfrm>
            <a:custGeom>
              <a:rect b="b" l="l" r="r" t="t"/>
              <a:pathLst>
                <a:path extrusionOk="0" h="6588" w="11382">
                  <a:moveTo>
                    <a:pt x="6721" y="0"/>
                  </a:moveTo>
                  <a:lnTo>
                    <a:pt x="0" y="3899"/>
                  </a:lnTo>
                  <a:lnTo>
                    <a:pt x="1792" y="5602"/>
                  </a:lnTo>
                  <a:lnTo>
                    <a:pt x="4660" y="6587"/>
                  </a:lnTo>
                  <a:lnTo>
                    <a:pt x="11382" y="2734"/>
                  </a:lnTo>
                  <a:lnTo>
                    <a:pt x="67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6"/>
            <p:cNvSpPr/>
            <p:nvPr/>
          </p:nvSpPr>
          <p:spPr>
            <a:xfrm>
              <a:off x="3875523" y="3115463"/>
              <a:ext cx="222683" cy="344970"/>
            </a:xfrm>
            <a:custGeom>
              <a:rect b="b" l="l" r="r" t="t"/>
              <a:pathLst>
                <a:path extrusionOk="0" h="6319" w="4079">
                  <a:moveTo>
                    <a:pt x="4078" y="1"/>
                  </a:moveTo>
                  <a:lnTo>
                    <a:pt x="762" y="1883"/>
                  </a:lnTo>
                  <a:lnTo>
                    <a:pt x="0" y="6319"/>
                  </a:lnTo>
                  <a:lnTo>
                    <a:pt x="2420" y="5512"/>
                  </a:lnTo>
                  <a:lnTo>
                    <a:pt x="40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6"/>
            <p:cNvSpPr/>
            <p:nvPr/>
          </p:nvSpPr>
          <p:spPr>
            <a:xfrm>
              <a:off x="4122610" y="3805344"/>
              <a:ext cx="411027" cy="168800"/>
            </a:xfrm>
            <a:custGeom>
              <a:rect b="b" l="l" r="r" t="t"/>
              <a:pathLst>
                <a:path extrusionOk="0" h="3092" w="7529">
                  <a:moveTo>
                    <a:pt x="1793" y="0"/>
                  </a:moveTo>
                  <a:lnTo>
                    <a:pt x="0" y="1568"/>
                  </a:lnTo>
                  <a:lnTo>
                    <a:pt x="4212" y="3092"/>
                  </a:lnTo>
                  <a:lnTo>
                    <a:pt x="7528" y="1165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6"/>
            <p:cNvSpPr/>
            <p:nvPr/>
          </p:nvSpPr>
          <p:spPr>
            <a:xfrm>
              <a:off x="4198439" y="3570489"/>
              <a:ext cx="335198" cy="298512"/>
            </a:xfrm>
            <a:custGeom>
              <a:rect b="b" l="l" r="r" t="t"/>
              <a:pathLst>
                <a:path extrusionOk="0" h="5468" w="6140">
                  <a:moveTo>
                    <a:pt x="4884" y="0"/>
                  </a:moveTo>
                  <a:lnTo>
                    <a:pt x="0" y="1390"/>
                  </a:lnTo>
                  <a:lnTo>
                    <a:pt x="538" y="4750"/>
                  </a:lnTo>
                  <a:lnTo>
                    <a:pt x="6139" y="5467"/>
                  </a:lnTo>
                  <a:lnTo>
                    <a:pt x="6139" y="90"/>
                  </a:lnTo>
                  <a:lnTo>
                    <a:pt x="48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6"/>
            <p:cNvSpPr/>
            <p:nvPr/>
          </p:nvSpPr>
          <p:spPr>
            <a:xfrm>
              <a:off x="4081010" y="3262261"/>
              <a:ext cx="452626" cy="401255"/>
            </a:xfrm>
            <a:custGeom>
              <a:rect b="b" l="l" r="r" t="t"/>
              <a:pathLst>
                <a:path extrusionOk="0" h="7350" w="8291">
                  <a:moveTo>
                    <a:pt x="4974" y="0"/>
                  </a:moveTo>
                  <a:lnTo>
                    <a:pt x="0" y="3944"/>
                  </a:lnTo>
                  <a:lnTo>
                    <a:pt x="2689" y="7349"/>
                  </a:lnTo>
                  <a:lnTo>
                    <a:pt x="8290" y="5736"/>
                  </a:lnTo>
                  <a:lnTo>
                    <a:pt x="49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6"/>
            <p:cNvSpPr/>
            <p:nvPr/>
          </p:nvSpPr>
          <p:spPr>
            <a:xfrm>
              <a:off x="3978266" y="3115463"/>
              <a:ext cx="374341" cy="389026"/>
            </a:xfrm>
            <a:custGeom>
              <a:rect b="b" l="l" r="r" t="t"/>
              <a:pathLst>
                <a:path extrusionOk="0" h="7126" w="6857">
                  <a:moveTo>
                    <a:pt x="2196" y="1"/>
                  </a:moveTo>
                  <a:lnTo>
                    <a:pt x="0" y="5199"/>
                  </a:lnTo>
                  <a:lnTo>
                    <a:pt x="807" y="7126"/>
                  </a:lnTo>
                  <a:lnTo>
                    <a:pt x="2644" y="6767"/>
                  </a:lnTo>
                  <a:lnTo>
                    <a:pt x="6856" y="2689"/>
                  </a:lnTo>
                  <a:lnTo>
                    <a:pt x="219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6"/>
            <p:cNvSpPr/>
            <p:nvPr/>
          </p:nvSpPr>
          <p:spPr>
            <a:xfrm>
              <a:off x="3875523" y="3399233"/>
              <a:ext cx="352285" cy="491769"/>
            </a:xfrm>
            <a:custGeom>
              <a:rect b="b" l="l" r="r" t="t"/>
              <a:pathLst>
                <a:path extrusionOk="0" h="9008" w="6453">
                  <a:moveTo>
                    <a:pt x="1882" y="1"/>
                  </a:moveTo>
                  <a:lnTo>
                    <a:pt x="0" y="1121"/>
                  </a:lnTo>
                  <a:lnTo>
                    <a:pt x="0" y="4168"/>
                  </a:lnTo>
                  <a:lnTo>
                    <a:pt x="1882" y="7439"/>
                  </a:lnTo>
                  <a:lnTo>
                    <a:pt x="4526" y="9007"/>
                  </a:lnTo>
                  <a:lnTo>
                    <a:pt x="6453" y="7887"/>
                  </a:lnTo>
                  <a:lnTo>
                    <a:pt x="6453" y="4840"/>
                  </a:lnTo>
                  <a:lnTo>
                    <a:pt x="4526" y="1569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6"/>
            <p:cNvSpPr/>
            <p:nvPr/>
          </p:nvSpPr>
          <p:spPr>
            <a:xfrm>
              <a:off x="4012496" y="3714830"/>
              <a:ext cx="315654" cy="457485"/>
            </a:xfrm>
            <a:custGeom>
              <a:rect b="b" l="l" r="r" t="t"/>
              <a:pathLst>
                <a:path extrusionOk="0" h="8380" w="5782">
                  <a:moveTo>
                    <a:pt x="5781" y="0"/>
                  </a:moveTo>
                  <a:lnTo>
                    <a:pt x="1" y="1300"/>
                  </a:lnTo>
                  <a:lnTo>
                    <a:pt x="180" y="7080"/>
                  </a:lnTo>
                  <a:lnTo>
                    <a:pt x="1524" y="8380"/>
                  </a:lnTo>
                  <a:lnTo>
                    <a:pt x="5781" y="5960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6"/>
            <p:cNvSpPr/>
            <p:nvPr/>
          </p:nvSpPr>
          <p:spPr>
            <a:xfrm>
              <a:off x="3826608" y="3345405"/>
              <a:ext cx="501541" cy="501541"/>
            </a:xfrm>
            <a:custGeom>
              <a:rect b="b" l="l" r="r" t="t"/>
              <a:pathLst>
                <a:path extrusionOk="0" h="9187" w="9187">
                  <a:moveTo>
                    <a:pt x="4078" y="1"/>
                  </a:moveTo>
                  <a:lnTo>
                    <a:pt x="0" y="2914"/>
                  </a:lnTo>
                  <a:lnTo>
                    <a:pt x="4929" y="9187"/>
                  </a:lnTo>
                  <a:lnTo>
                    <a:pt x="9186" y="6767"/>
                  </a:lnTo>
                  <a:lnTo>
                    <a:pt x="5557" y="449"/>
                  </a:lnTo>
                  <a:lnTo>
                    <a:pt x="40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6"/>
            <p:cNvSpPr/>
            <p:nvPr/>
          </p:nvSpPr>
          <p:spPr>
            <a:xfrm>
              <a:off x="3616207" y="3208434"/>
              <a:ext cx="513770" cy="296055"/>
            </a:xfrm>
            <a:custGeom>
              <a:rect b="b" l="l" r="r" t="t"/>
              <a:pathLst>
                <a:path extrusionOk="0" h="5423" w="9411">
                  <a:moveTo>
                    <a:pt x="4257" y="1"/>
                  </a:moveTo>
                  <a:lnTo>
                    <a:pt x="1" y="2420"/>
                  </a:lnTo>
                  <a:lnTo>
                    <a:pt x="852" y="5333"/>
                  </a:lnTo>
                  <a:lnTo>
                    <a:pt x="5154" y="5423"/>
                  </a:lnTo>
                  <a:lnTo>
                    <a:pt x="9411" y="2958"/>
                  </a:lnTo>
                  <a:lnTo>
                    <a:pt x="42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6"/>
            <p:cNvSpPr/>
            <p:nvPr/>
          </p:nvSpPr>
          <p:spPr>
            <a:xfrm>
              <a:off x="3418090" y="3340547"/>
              <a:ext cx="677657" cy="946743"/>
            </a:xfrm>
            <a:custGeom>
              <a:rect b="b" l="l" r="r" t="t"/>
              <a:pathLst>
                <a:path extrusionOk="0" h="17342" w="12413">
                  <a:moveTo>
                    <a:pt x="3630" y="0"/>
                  </a:moveTo>
                  <a:lnTo>
                    <a:pt x="0" y="2106"/>
                  </a:lnTo>
                  <a:lnTo>
                    <a:pt x="0" y="8066"/>
                  </a:lnTo>
                  <a:lnTo>
                    <a:pt x="3630" y="14384"/>
                  </a:lnTo>
                  <a:lnTo>
                    <a:pt x="8783" y="17342"/>
                  </a:lnTo>
                  <a:lnTo>
                    <a:pt x="12412" y="15236"/>
                  </a:lnTo>
                  <a:lnTo>
                    <a:pt x="12412" y="9276"/>
                  </a:lnTo>
                  <a:lnTo>
                    <a:pt x="8783" y="3003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6"/>
            <p:cNvSpPr/>
            <p:nvPr/>
          </p:nvSpPr>
          <p:spPr>
            <a:xfrm>
              <a:off x="3630893" y="3661003"/>
              <a:ext cx="210454" cy="330285"/>
            </a:xfrm>
            <a:custGeom>
              <a:rect b="b" l="l" r="r" t="t"/>
              <a:pathLst>
                <a:path extrusionOk="0" h="6050" w="3855">
                  <a:moveTo>
                    <a:pt x="583" y="0"/>
                  </a:moveTo>
                  <a:lnTo>
                    <a:pt x="0" y="359"/>
                  </a:lnTo>
                  <a:lnTo>
                    <a:pt x="0" y="2599"/>
                  </a:lnTo>
                  <a:lnTo>
                    <a:pt x="1345" y="4929"/>
                  </a:lnTo>
                  <a:lnTo>
                    <a:pt x="3272" y="6050"/>
                  </a:lnTo>
                  <a:lnTo>
                    <a:pt x="3854" y="5736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6"/>
            <p:cNvSpPr/>
            <p:nvPr/>
          </p:nvSpPr>
          <p:spPr>
            <a:xfrm>
              <a:off x="3662666" y="3636545"/>
              <a:ext cx="222683" cy="337600"/>
            </a:xfrm>
            <a:custGeom>
              <a:rect b="b" l="l" r="r" t="t"/>
              <a:pathLst>
                <a:path extrusionOk="0" h="6184" w="4079">
                  <a:moveTo>
                    <a:pt x="763" y="0"/>
                  </a:moveTo>
                  <a:lnTo>
                    <a:pt x="1" y="448"/>
                  </a:lnTo>
                  <a:lnTo>
                    <a:pt x="1" y="2689"/>
                  </a:lnTo>
                  <a:lnTo>
                    <a:pt x="1345" y="5064"/>
                  </a:lnTo>
                  <a:lnTo>
                    <a:pt x="3272" y="6184"/>
                  </a:lnTo>
                  <a:lnTo>
                    <a:pt x="4079" y="5736"/>
                  </a:lnTo>
                  <a:lnTo>
                    <a:pt x="4079" y="3495"/>
                  </a:lnTo>
                  <a:lnTo>
                    <a:pt x="2690" y="112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" name="Google Shape;1183;p36"/>
          <p:cNvSpPr/>
          <p:nvPr/>
        </p:nvSpPr>
        <p:spPr>
          <a:xfrm>
            <a:off x="993150" y="3854300"/>
            <a:ext cx="527700" cy="5277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36"/>
          <p:cNvSpPr/>
          <p:nvPr/>
        </p:nvSpPr>
        <p:spPr>
          <a:xfrm>
            <a:off x="535581" y="4280656"/>
            <a:ext cx="304200" cy="30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36"/>
          <p:cNvSpPr/>
          <p:nvPr/>
        </p:nvSpPr>
        <p:spPr>
          <a:xfrm>
            <a:off x="7642975" y="837013"/>
            <a:ext cx="527700" cy="5277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36"/>
          <p:cNvSpPr/>
          <p:nvPr/>
        </p:nvSpPr>
        <p:spPr>
          <a:xfrm>
            <a:off x="8303331" y="597194"/>
            <a:ext cx="304200" cy="3042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37"/>
          <p:cNvSpPr txBox="1"/>
          <p:nvPr>
            <p:ph type="title"/>
          </p:nvPr>
        </p:nvSpPr>
        <p:spPr>
          <a:xfrm>
            <a:off x="713225" y="2003375"/>
            <a:ext cx="33096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GIS</a:t>
            </a:r>
            <a:r>
              <a:rPr lang="en"/>
              <a:t> in Agriculture</a:t>
            </a:r>
            <a:endParaRPr/>
          </a:p>
        </p:txBody>
      </p:sp>
      <p:sp>
        <p:nvSpPr>
          <p:cNvPr id="1192" name="Google Shape;1192;p37"/>
          <p:cNvSpPr txBox="1"/>
          <p:nvPr>
            <p:ph idx="2" type="title"/>
          </p:nvPr>
        </p:nvSpPr>
        <p:spPr>
          <a:xfrm>
            <a:off x="713225" y="860525"/>
            <a:ext cx="1652100" cy="9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>
                <a:solidFill>
                  <a:schemeClr val="lt2"/>
                </a:solidFill>
              </a:rPr>
              <a:t>2</a:t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1193" name="Google Shape;1193;p37"/>
          <p:cNvGrpSpPr/>
          <p:nvPr/>
        </p:nvGrpSpPr>
        <p:grpSpPr>
          <a:xfrm>
            <a:off x="4926348" y="1266451"/>
            <a:ext cx="3920128" cy="2610585"/>
            <a:chOff x="1289641" y="962845"/>
            <a:chExt cx="5571529" cy="3710326"/>
          </a:xfrm>
        </p:grpSpPr>
        <p:sp>
          <p:nvSpPr>
            <p:cNvPr id="1194" name="Google Shape;1194;p37"/>
            <p:cNvSpPr/>
            <p:nvPr/>
          </p:nvSpPr>
          <p:spPr>
            <a:xfrm>
              <a:off x="3262634" y="1636647"/>
              <a:ext cx="1534920" cy="1350573"/>
            </a:xfrm>
            <a:custGeom>
              <a:rect b="b" l="l" r="r" t="t"/>
              <a:pathLst>
                <a:path extrusionOk="0" h="20030" w="22764">
                  <a:moveTo>
                    <a:pt x="0" y="0"/>
                  </a:moveTo>
                  <a:lnTo>
                    <a:pt x="0" y="941"/>
                  </a:lnTo>
                  <a:lnTo>
                    <a:pt x="9993" y="20030"/>
                  </a:lnTo>
                  <a:lnTo>
                    <a:pt x="22763" y="12636"/>
                  </a:lnTo>
                  <a:lnTo>
                    <a:pt x="22763" y="11695"/>
                  </a:lnTo>
                  <a:lnTo>
                    <a:pt x="21957" y="117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7"/>
            <p:cNvSpPr/>
            <p:nvPr/>
          </p:nvSpPr>
          <p:spPr>
            <a:xfrm>
              <a:off x="3262634" y="1506714"/>
              <a:ext cx="1534920" cy="1414090"/>
            </a:xfrm>
            <a:custGeom>
              <a:rect b="b" l="l" r="r" t="t"/>
              <a:pathLst>
                <a:path extrusionOk="0" h="20972" w="22764">
                  <a:moveTo>
                    <a:pt x="3316" y="0"/>
                  </a:moveTo>
                  <a:lnTo>
                    <a:pt x="0" y="1927"/>
                  </a:lnTo>
                  <a:lnTo>
                    <a:pt x="9993" y="20971"/>
                  </a:lnTo>
                  <a:lnTo>
                    <a:pt x="22763" y="13622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7"/>
            <p:cNvSpPr/>
            <p:nvPr/>
          </p:nvSpPr>
          <p:spPr>
            <a:xfrm>
              <a:off x="4392582" y="1950858"/>
              <a:ext cx="531868" cy="450213"/>
            </a:xfrm>
            <a:custGeom>
              <a:rect b="b" l="l" r="r" t="t"/>
              <a:pathLst>
                <a:path extrusionOk="0" h="6677" w="7888">
                  <a:moveTo>
                    <a:pt x="7887" y="0"/>
                  </a:moveTo>
                  <a:lnTo>
                    <a:pt x="1" y="3675"/>
                  </a:lnTo>
                  <a:lnTo>
                    <a:pt x="90" y="6139"/>
                  </a:lnTo>
                  <a:lnTo>
                    <a:pt x="673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7"/>
            <p:cNvSpPr/>
            <p:nvPr/>
          </p:nvSpPr>
          <p:spPr>
            <a:xfrm>
              <a:off x="4295891" y="1772580"/>
              <a:ext cx="628559" cy="459316"/>
            </a:xfrm>
            <a:custGeom>
              <a:rect b="b" l="l" r="r" t="t"/>
              <a:pathLst>
                <a:path extrusionOk="0" h="6812" w="9322">
                  <a:moveTo>
                    <a:pt x="7798" y="1"/>
                  </a:moveTo>
                  <a:lnTo>
                    <a:pt x="987" y="3361"/>
                  </a:lnTo>
                  <a:lnTo>
                    <a:pt x="1" y="4168"/>
                  </a:lnTo>
                  <a:lnTo>
                    <a:pt x="2107" y="6812"/>
                  </a:lnTo>
                  <a:lnTo>
                    <a:pt x="9321" y="2644"/>
                  </a:lnTo>
                  <a:lnTo>
                    <a:pt x="7798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7"/>
            <p:cNvSpPr/>
            <p:nvPr/>
          </p:nvSpPr>
          <p:spPr>
            <a:xfrm>
              <a:off x="4404651" y="1987134"/>
              <a:ext cx="151172" cy="117863"/>
            </a:xfrm>
            <a:custGeom>
              <a:rect b="b" l="l" r="r" t="t"/>
              <a:pathLst>
                <a:path extrusionOk="0" h="1748" w="2242">
                  <a:moveTo>
                    <a:pt x="1883" y="0"/>
                  </a:moveTo>
                  <a:lnTo>
                    <a:pt x="1" y="1075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83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7"/>
            <p:cNvSpPr/>
            <p:nvPr/>
          </p:nvSpPr>
          <p:spPr>
            <a:xfrm>
              <a:off x="4446996" y="2089826"/>
              <a:ext cx="93724" cy="72552"/>
            </a:xfrm>
            <a:custGeom>
              <a:rect b="b" l="l" r="r" t="t"/>
              <a:pathLst>
                <a:path extrusionOk="0" h="1076" w="1390">
                  <a:moveTo>
                    <a:pt x="1165" y="1"/>
                  </a:moveTo>
                  <a:lnTo>
                    <a:pt x="0" y="673"/>
                  </a:lnTo>
                  <a:lnTo>
                    <a:pt x="269" y="1076"/>
                  </a:lnTo>
                  <a:lnTo>
                    <a:pt x="1389" y="404"/>
                  </a:lnTo>
                  <a:lnTo>
                    <a:pt x="1165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7"/>
            <p:cNvSpPr/>
            <p:nvPr/>
          </p:nvSpPr>
          <p:spPr>
            <a:xfrm>
              <a:off x="4187131" y="1687959"/>
              <a:ext cx="634560" cy="365659"/>
            </a:xfrm>
            <a:custGeom>
              <a:rect b="b" l="l" r="r" t="t"/>
              <a:pathLst>
                <a:path extrusionOk="0" h="5423" w="9411">
                  <a:moveTo>
                    <a:pt x="7215" y="1"/>
                  </a:moveTo>
                  <a:lnTo>
                    <a:pt x="1" y="4168"/>
                  </a:lnTo>
                  <a:lnTo>
                    <a:pt x="359" y="5378"/>
                  </a:lnTo>
                  <a:lnTo>
                    <a:pt x="2196" y="5423"/>
                  </a:lnTo>
                  <a:lnTo>
                    <a:pt x="9411" y="1256"/>
                  </a:lnTo>
                  <a:lnTo>
                    <a:pt x="7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7"/>
            <p:cNvSpPr/>
            <p:nvPr/>
          </p:nvSpPr>
          <p:spPr>
            <a:xfrm>
              <a:off x="3966576" y="1968996"/>
              <a:ext cx="220623" cy="268968"/>
            </a:xfrm>
            <a:custGeom>
              <a:rect b="b" l="l" r="r" t="t"/>
              <a:pathLst>
                <a:path extrusionOk="0" h="3989" w="3272">
                  <a:moveTo>
                    <a:pt x="3272" y="0"/>
                  </a:moveTo>
                  <a:lnTo>
                    <a:pt x="1748" y="852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7"/>
            <p:cNvSpPr/>
            <p:nvPr/>
          </p:nvSpPr>
          <p:spPr>
            <a:xfrm>
              <a:off x="4093474" y="2376864"/>
              <a:ext cx="344487" cy="84689"/>
            </a:xfrm>
            <a:custGeom>
              <a:rect b="b" l="l" r="r" t="t"/>
              <a:pathLst>
                <a:path extrusionOk="0" h="1256" w="5109">
                  <a:moveTo>
                    <a:pt x="3720" y="0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5" y="1255"/>
                  </a:lnTo>
                  <a:lnTo>
                    <a:pt x="5109" y="359"/>
                  </a:lnTo>
                  <a:lnTo>
                    <a:pt x="3720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7"/>
            <p:cNvSpPr/>
            <p:nvPr/>
          </p:nvSpPr>
          <p:spPr>
            <a:xfrm>
              <a:off x="4144854" y="2231828"/>
              <a:ext cx="293107" cy="193449"/>
            </a:xfrm>
            <a:custGeom>
              <a:rect b="b" l="l" r="r" t="t"/>
              <a:pathLst>
                <a:path extrusionOk="0" h="2869" w="4347">
                  <a:moveTo>
                    <a:pt x="4347" y="1"/>
                  </a:moveTo>
                  <a:lnTo>
                    <a:pt x="1345" y="807"/>
                  </a:lnTo>
                  <a:lnTo>
                    <a:pt x="0" y="1614"/>
                  </a:lnTo>
                  <a:lnTo>
                    <a:pt x="0" y="2868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7"/>
            <p:cNvSpPr/>
            <p:nvPr/>
          </p:nvSpPr>
          <p:spPr>
            <a:xfrm>
              <a:off x="4072302" y="2053550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1" y="2600"/>
                  </a:lnTo>
                  <a:lnTo>
                    <a:pt x="315" y="3496"/>
                  </a:lnTo>
                  <a:lnTo>
                    <a:pt x="1076" y="4258"/>
                  </a:lnTo>
                  <a:lnTo>
                    <a:pt x="5423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7"/>
            <p:cNvSpPr/>
            <p:nvPr/>
          </p:nvSpPr>
          <p:spPr>
            <a:xfrm>
              <a:off x="4017955" y="1968996"/>
              <a:ext cx="317314" cy="281038"/>
            </a:xfrm>
            <a:custGeom>
              <a:rect b="b" l="l" r="r" t="t"/>
              <a:pathLst>
                <a:path extrusionOk="0" h="4168" w="4706">
                  <a:moveTo>
                    <a:pt x="2510" y="0"/>
                  </a:moveTo>
                  <a:lnTo>
                    <a:pt x="0" y="3585"/>
                  </a:lnTo>
                  <a:lnTo>
                    <a:pt x="448" y="4078"/>
                  </a:lnTo>
                  <a:lnTo>
                    <a:pt x="1121" y="4167"/>
                  </a:lnTo>
                  <a:lnTo>
                    <a:pt x="4705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7"/>
            <p:cNvSpPr/>
            <p:nvPr/>
          </p:nvSpPr>
          <p:spPr>
            <a:xfrm>
              <a:off x="4087405" y="2340588"/>
              <a:ext cx="57516" cy="105861"/>
            </a:xfrm>
            <a:custGeom>
              <a:rect b="b" l="l" r="r" t="t"/>
              <a:pathLst>
                <a:path extrusionOk="0" h="1570" w="853">
                  <a:moveTo>
                    <a:pt x="852" y="1"/>
                  </a:moveTo>
                  <a:lnTo>
                    <a:pt x="1" y="46"/>
                  </a:lnTo>
                  <a:lnTo>
                    <a:pt x="46" y="1300"/>
                  </a:lnTo>
                  <a:lnTo>
                    <a:pt x="315" y="1569"/>
                  </a:lnTo>
                  <a:lnTo>
                    <a:pt x="852" y="125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7"/>
            <p:cNvSpPr/>
            <p:nvPr/>
          </p:nvSpPr>
          <p:spPr>
            <a:xfrm>
              <a:off x="4039127" y="2243897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8"/>
                  </a:lnTo>
                  <a:lnTo>
                    <a:pt x="1568" y="1435"/>
                  </a:lnTo>
                  <a:lnTo>
                    <a:pt x="807" y="90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7"/>
            <p:cNvSpPr/>
            <p:nvPr/>
          </p:nvSpPr>
          <p:spPr>
            <a:xfrm>
              <a:off x="3984714" y="2210656"/>
              <a:ext cx="108828" cy="60550"/>
            </a:xfrm>
            <a:custGeom>
              <a:rect b="b" l="l" r="r" t="t"/>
              <a:pathLst>
                <a:path extrusionOk="0" h="898" w="1614">
                  <a:moveTo>
                    <a:pt x="493" y="1"/>
                  </a:moveTo>
                  <a:lnTo>
                    <a:pt x="0" y="270"/>
                  </a:lnTo>
                  <a:lnTo>
                    <a:pt x="180" y="897"/>
                  </a:lnTo>
                  <a:lnTo>
                    <a:pt x="1076" y="897"/>
                  </a:lnTo>
                  <a:lnTo>
                    <a:pt x="1614" y="583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7"/>
            <p:cNvSpPr/>
            <p:nvPr/>
          </p:nvSpPr>
          <p:spPr>
            <a:xfrm>
              <a:off x="3933334" y="2228794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1" y="449"/>
                  </a:lnTo>
                  <a:lnTo>
                    <a:pt x="1" y="1704"/>
                  </a:lnTo>
                  <a:lnTo>
                    <a:pt x="762" y="3048"/>
                  </a:lnTo>
                  <a:lnTo>
                    <a:pt x="1838" y="3675"/>
                  </a:lnTo>
                  <a:lnTo>
                    <a:pt x="2600" y="3227"/>
                  </a:lnTo>
                  <a:lnTo>
                    <a:pt x="2600" y="1972"/>
                  </a:lnTo>
                  <a:lnTo>
                    <a:pt x="1838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7"/>
            <p:cNvSpPr/>
            <p:nvPr/>
          </p:nvSpPr>
          <p:spPr>
            <a:xfrm>
              <a:off x="1915030" y="2645764"/>
              <a:ext cx="1806922" cy="1060567"/>
            </a:xfrm>
            <a:custGeom>
              <a:rect b="b" l="l" r="r" t="t"/>
              <a:pathLst>
                <a:path extrusionOk="0" h="15729" w="26798">
                  <a:moveTo>
                    <a:pt x="25901" y="1"/>
                  </a:moveTo>
                  <a:lnTo>
                    <a:pt x="1" y="15101"/>
                  </a:lnTo>
                  <a:lnTo>
                    <a:pt x="404" y="15729"/>
                  </a:lnTo>
                  <a:lnTo>
                    <a:pt x="26797" y="493"/>
                  </a:lnTo>
                  <a:lnTo>
                    <a:pt x="26797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7"/>
            <p:cNvSpPr/>
            <p:nvPr/>
          </p:nvSpPr>
          <p:spPr>
            <a:xfrm>
              <a:off x="1606887" y="2240931"/>
              <a:ext cx="1979065" cy="1362710"/>
            </a:xfrm>
            <a:custGeom>
              <a:rect b="b" l="l" r="r" t="t"/>
              <a:pathLst>
                <a:path extrusionOk="0" h="20210" w="29351">
                  <a:moveTo>
                    <a:pt x="26572" y="0"/>
                  </a:moveTo>
                  <a:lnTo>
                    <a:pt x="25587" y="134"/>
                  </a:lnTo>
                  <a:lnTo>
                    <a:pt x="180" y="14787"/>
                  </a:lnTo>
                  <a:lnTo>
                    <a:pt x="0" y="15235"/>
                  </a:lnTo>
                  <a:lnTo>
                    <a:pt x="2823" y="20209"/>
                  </a:lnTo>
                  <a:lnTo>
                    <a:pt x="3720" y="20209"/>
                  </a:lnTo>
                  <a:lnTo>
                    <a:pt x="29037" y="5512"/>
                  </a:lnTo>
                  <a:lnTo>
                    <a:pt x="29351" y="4884"/>
                  </a:lnTo>
                  <a:lnTo>
                    <a:pt x="265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7"/>
            <p:cNvSpPr/>
            <p:nvPr/>
          </p:nvSpPr>
          <p:spPr>
            <a:xfrm>
              <a:off x="1809304" y="2570246"/>
              <a:ext cx="1912648" cy="1102844"/>
            </a:xfrm>
            <a:custGeom>
              <a:rect b="b" l="l" r="r" t="t"/>
              <a:pathLst>
                <a:path extrusionOk="0" h="16356" w="28366">
                  <a:moveTo>
                    <a:pt x="26349" y="0"/>
                  </a:moveTo>
                  <a:lnTo>
                    <a:pt x="1" y="15235"/>
                  </a:lnTo>
                  <a:lnTo>
                    <a:pt x="807" y="15952"/>
                  </a:lnTo>
                  <a:lnTo>
                    <a:pt x="1972" y="16356"/>
                  </a:lnTo>
                  <a:lnTo>
                    <a:pt x="28365" y="1121"/>
                  </a:lnTo>
                  <a:lnTo>
                    <a:pt x="263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7"/>
            <p:cNvSpPr/>
            <p:nvPr/>
          </p:nvSpPr>
          <p:spPr>
            <a:xfrm>
              <a:off x="1606887" y="2056584"/>
              <a:ext cx="1791751" cy="1211672"/>
            </a:xfrm>
            <a:custGeom>
              <a:rect b="b" l="l" r="r" t="t"/>
              <a:pathLst>
                <a:path extrusionOk="0" h="17970" w="26573">
                  <a:moveTo>
                    <a:pt x="26124" y="1"/>
                  </a:moveTo>
                  <a:lnTo>
                    <a:pt x="0" y="15101"/>
                  </a:lnTo>
                  <a:lnTo>
                    <a:pt x="0" y="17476"/>
                  </a:lnTo>
                  <a:lnTo>
                    <a:pt x="180" y="17969"/>
                  </a:lnTo>
                  <a:lnTo>
                    <a:pt x="26572" y="2734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7"/>
            <p:cNvSpPr/>
            <p:nvPr/>
          </p:nvSpPr>
          <p:spPr>
            <a:xfrm>
              <a:off x="1588749" y="2038446"/>
              <a:ext cx="1809889" cy="1048498"/>
            </a:xfrm>
            <a:custGeom>
              <a:rect b="b" l="l" r="r" t="t"/>
              <a:pathLst>
                <a:path extrusionOk="0" h="15550" w="26842">
                  <a:moveTo>
                    <a:pt x="26393" y="1"/>
                  </a:moveTo>
                  <a:lnTo>
                    <a:pt x="1" y="15236"/>
                  </a:lnTo>
                  <a:lnTo>
                    <a:pt x="180" y="15550"/>
                  </a:lnTo>
                  <a:lnTo>
                    <a:pt x="449" y="15505"/>
                  </a:lnTo>
                  <a:lnTo>
                    <a:pt x="26841" y="270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7"/>
            <p:cNvSpPr/>
            <p:nvPr/>
          </p:nvSpPr>
          <p:spPr>
            <a:xfrm>
              <a:off x="1588749" y="3065769"/>
              <a:ext cx="353590" cy="640561"/>
            </a:xfrm>
            <a:custGeom>
              <a:rect b="b" l="l" r="r" t="t"/>
              <a:pathLst>
                <a:path extrusionOk="0" h="9500" w="5244">
                  <a:moveTo>
                    <a:pt x="1" y="0"/>
                  </a:moveTo>
                  <a:lnTo>
                    <a:pt x="1" y="3092"/>
                  </a:lnTo>
                  <a:lnTo>
                    <a:pt x="2958" y="8200"/>
                  </a:lnTo>
                  <a:lnTo>
                    <a:pt x="5243" y="9500"/>
                  </a:lnTo>
                  <a:lnTo>
                    <a:pt x="5243" y="9007"/>
                  </a:lnTo>
                  <a:lnTo>
                    <a:pt x="3272" y="7886"/>
                  </a:lnTo>
                  <a:lnTo>
                    <a:pt x="449" y="3002"/>
                  </a:lnTo>
                  <a:lnTo>
                    <a:pt x="449" y="2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7"/>
            <p:cNvSpPr/>
            <p:nvPr/>
          </p:nvSpPr>
          <p:spPr>
            <a:xfrm>
              <a:off x="5135834" y="2337554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7"/>
            <p:cNvSpPr/>
            <p:nvPr/>
          </p:nvSpPr>
          <p:spPr>
            <a:xfrm>
              <a:off x="5075419" y="2222793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4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7"/>
            <p:cNvSpPr/>
            <p:nvPr/>
          </p:nvSpPr>
          <p:spPr>
            <a:xfrm>
              <a:off x="5002935" y="2168379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1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7"/>
            <p:cNvSpPr/>
            <p:nvPr/>
          </p:nvSpPr>
          <p:spPr>
            <a:xfrm>
              <a:off x="4936451" y="2259001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7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7"/>
            <p:cNvSpPr/>
            <p:nvPr/>
          </p:nvSpPr>
          <p:spPr>
            <a:xfrm>
              <a:off x="5401768" y="2488659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7"/>
            <p:cNvSpPr/>
            <p:nvPr/>
          </p:nvSpPr>
          <p:spPr>
            <a:xfrm>
              <a:off x="5338318" y="2373830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7"/>
            <p:cNvSpPr/>
            <p:nvPr/>
          </p:nvSpPr>
          <p:spPr>
            <a:xfrm>
              <a:off x="5268801" y="2319483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rgbClr val="706F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7"/>
            <p:cNvSpPr/>
            <p:nvPr/>
          </p:nvSpPr>
          <p:spPr>
            <a:xfrm>
              <a:off x="5202317" y="2410106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944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7"/>
            <p:cNvSpPr/>
            <p:nvPr/>
          </p:nvSpPr>
          <p:spPr>
            <a:xfrm>
              <a:off x="5135834" y="2035412"/>
              <a:ext cx="187448" cy="199518"/>
            </a:xfrm>
            <a:custGeom>
              <a:rect b="b" l="l" r="r" t="t"/>
              <a:pathLst>
                <a:path extrusionOk="0" h="2959" w="2780">
                  <a:moveTo>
                    <a:pt x="2779" y="1"/>
                  </a:moveTo>
                  <a:lnTo>
                    <a:pt x="1" y="1032"/>
                  </a:lnTo>
                  <a:lnTo>
                    <a:pt x="46" y="2600"/>
                  </a:lnTo>
                  <a:lnTo>
                    <a:pt x="449" y="2958"/>
                  </a:lnTo>
                  <a:lnTo>
                    <a:pt x="2779" y="1614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7"/>
            <p:cNvSpPr/>
            <p:nvPr/>
          </p:nvSpPr>
          <p:spPr>
            <a:xfrm>
              <a:off x="5075419" y="1920651"/>
              <a:ext cx="247863" cy="205519"/>
            </a:xfrm>
            <a:custGeom>
              <a:rect b="b" l="l" r="r" t="t"/>
              <a:pathLst>
                <a:path extrusionOk="0" h="3048" w="3676">
                  <a:moveTo>
                    <a:pt x="2689" y="0"/>
                  </a:moveTo>
                  <a:lnTo>
                    <a:pt x="583" y="852"/>
                  </a:lnTo>
                  <a:lnTo>
                    <a:pt x="1" y="1345"/>
                  </a:lnTo>
                  <a:lnTo>
                    <a:pt x="1345" y="3047"/>
                  </a:lnTo>
                  <a:lnTo>
                    <a:pt x="3675" y="1703"/>
                  </a:lnTo>
                  <a:lnTo>
                    <a:pt x="26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7"/>
            <p:cNvSpPr/>
            <p:nvPr/>
          </p:nvSpPr>
          <p:spPr>
            <a:xfrm>
              <a:off x="5002935" y="1866237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2375" y="1"/>
                  </a:moveTo>
                  <a:lnTo>
                    <a:pt x="0" y="1345"/>
                  </a:lnTo>
                  <a:lnTo>
                    <a:pt x="224" y="2107"/>
                  </a:lnTo>
                  <a:lnTo>
                    <a:pt x="1434" y="2152"/>
                  </a:lnTo>
                  <a:lnTo>
                    <a:pt x="3764" y="80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7"/>
            <p:cNvSpPr/>
            <p:nvPr/>
          </p:nvSpPr>
          <p:spPr>
            <a:xfrm>
              <a:off x="4936451" y="1956859"/>
              <a:ext cx="229658" cy="317314"/>
            </a:xfrm>
            <a:custGeom>
              <a:rect b="b" l="l" r="r" t="t"/>
              <a:pathLst>
                <a:path extrusionOk="0" h="4706" w="3406">
                  <a:moveTo>
                    <a:pt x="986" y="1"/>
                  </a:moveTo>
                  <a:lnTo>
                    <a:pt x="0" y="583"/>
                  </a:lnTo>
                  <a:lnTo>
                    <a:pt x="0" y="2197"/>
                  </a:lnTo>
                  <a:lnTo>
                    <a:pt x="986" y="3899"/>
                  </a:lnTo>
                  <a:lnTo>
                    <a:pt x="2420" y="4706"/>
                  </a:lnTo>
                  <a:lnTo>
                    <a:pt x="3406" y="4123"/>
                  </a:lnTo>
                  <a:lnTo>
                    <a:pt x="3406" y="2510"/>
                  </a:lnTo>
                  <a:lnTo>
                    <a:pt x="2420" y="808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7"/>
            <p:cNvSpPr/>
            <p:nvPr/>
          </p:nvSpPr>
          <p:spPr>
            <a:xfrm>
              <a:off x="5401768" y="2186517"/>
              <a:ext cx="187381" cy="202485"/>
            </a:xfrm>
            <a:custGeom>
              <a:rect b="b" l="l" r="r" t="t"/>
              <a:pathLst>
                <a:path extrusionOk="0" h="3003" w="2779">
                  <a:moveTo>
                    <a:pt x="2778" y="0"/>
                  </a:moveTo>
                  <a:lnTo>
                    <a:pt x="0" y="1076"/>
                  </a:lnTo>
                  <a:lnTo>
                    <a:pt x="45" y="2644"/>
                  </a:lnTo>
                  <a:lnTo>
                    <a:pt x="403" y="3003"/>
                  </a:lnTo>
                  <a:lnTo>
                    <a:pt x="2778" y="161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7"/>
            <p:cNvSpPr/>
            <p:nvPr/>
          </p:nvSpPr>
          <p:spPr>
            <a:xfrm>
              <a:off x="5338318" y="2071688"/>
              <a:ext cx="250830" cy="208553"/>
            </a:xfrm>
            <a:custGeom>
              <a:rect b="b" l="l" r="r" t="t"/>
              <a:pathLst>
                <a:path extrusionOk="0" h="3093" w="3720">
                  <a:moveTo>
                    <a:pt x="2733" y="1"/>
                  </a:moveTo>
                  <a:lnTo>
                    <a:pt x="627" y="852"/>
                  </a:lnTo>
                  <a:lnTo>
                    <a:pt x="0" y="1345"/>
                  </a:lnTo>
                  <a:lnTo>
                    <a:pt x="1344" y="3093"/>
                  </a:lnTo>
                  <a:lnTo>
                    <a:pt x="3719" y="1703"/>
                  </a:lnTo>
                  <a:lnTo>
                    <a:pt x="27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7"/>
            <p:cNvSpPr/>
            <p:nvPr/>
          </p:nvSpPr>
          <p:spPr>
            <a:xfrm>
              <a:off x="5268801" y="2017341"/>
              <a:ext cx="253865" cy="145037"/>
            </a:xfrm>
            <a:custGeom>
              <a:rect b="b" l="l" r="r" t="t"/>
              <a:pathLst>
                <a:path extrusionOk="0" h="2151" w="3765">
                  <a:moveTo>
                    <a:pt x="2375" y="0"/>
                  </a:moveTo>
                  <a:lnTo>
                    <a:pt x="1" y="1344"/>
                  </a:lnTo>
                  <a:lnTo>
                    <a:pt x="225" y="2151"/>
                  </a:lnTo>
                  <a:lnTo>
                    <a:pt x="1390" y="2151"/>
                  </a:lnTo>
                  <a:lnTo>
                    <a:pt x="3764" y="807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7"/>
            <p:cNvSpPr/>
            <p:nvPr/>
          </p:nvSpPr>
          <p:spPr>
            <a:xfrm>
              <a:off x="5202317" y="2107964"/>
              <a:ext cx="226691" cy="317314"/>
            </a:xfrm>
            <a:custGeom>
              <a:rect b="b" l="l" r="r" t="t"/>
              <a:pathLst>
                <a:path extrusionOk="0" h="4706" w="3362">
                  <a:moveTo>
                    <a:pt x="987" y="0"/>
                  </a:moveTo>
                  <a:lnTo>
                    <a:pt x="1" y="583"/>
                  </a:lnTo>
                  <a:lnTo>
                    <a:pt x="1" y="2196"/>
                  </a:lnTo>
                  <a:lnTo>
                    <a:pt x="987" y="3899"/>
                  </a:lnTo>
                  <a:lnTo>
                    <a:pt x="2376" y="4705"/>
                  </a:lnTo>
                  <a:lnTo>
                    <a:pt x="3361" y="4168"/>
                  </a:lnTo>
                  <a:lnTo>
                    <a:pt x="3361" y="2555"/>
                  </a:lnTo>
                  <a:lnTo>
                    <a:pt x="2376" y="807"/>
                  </a:lnTo>
                  <a:lnTo>
                    <a:pt x="98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>
              <a:off x="3721882" y="2533970"/>
              <a:ext cx="661733" cy="809804"/>
            </a:xfrm>
            <a:custGeom>
              <a:rect b="b" l="l" r="r" t="t"/>
              <a:pathLst>
                <a:path extrusionOk="0" h="12010" w="9814">
                  <a:moveTo>
                    <a:pt x="2868" y="1"/>
                  </a:moveTo>
                  <a:lnTo>
                    <a:pt x="0" y="1659"/>
                  </a:lnTo>
                  <a:lnTo>
                    <a:pt x="0" y="6363"/>
                  </a:lnTo>
                  <a:lnTo>
                    <a:pt x="9813" y="12009"/>
                  </a:lnTo>
                  <a:lnTo>
                    <a:pt x="9813" y="7349"/>
                  </a:lnTo>
                  <a:lnTo>
                    <a:pt x="6946" y="2375"/>
                  </a:lnTo>
                  <a:lnTo>
                    <a:pt x="28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>
              <a:off x="3776228" y="2618591"/>
              <a:ext cx="549939" cy="673803"/>
            </a:xfrm>
            <a:custGeom>
              <a:rect b="b" l="l" r="r" t="t"/>
              <a:pathLst>
                <a:path extrusionOk="0" h="9993" w="8156">
                  <a:moveTo>
                    <a:pt x="2420" y="0"/>
                  </a:moveTo>
                  <a:lnTo>
                    <a:pt x="1" y="1389"/>
                  </a:lnTo>
                  <a:lnTo>
                    <a:pt x="1" y="5288"/>
                  </a:lnTo>
                  <a:lnTo>
                    <a:pt x="8156" y="9993"/>
                  </a:lnTo>
                  <a:lnTo>
                    <a:pt x="8156" y="6094"/>
                  </a:lnTo>
                  <a:lnTo>
                    <a:pt x="5781" y="1972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>
              <a:off x="1942271" y="2920733"/>
              <a:ext cx="2441347" cy="1411055"/>
            </a:xfrm>
            <a:custGeom>
              <a:rect b="b" l="l" r="r" t="t"/>
              <a:pathLst>
                <a:path extrusionOk="0" h="20927" w="36207">
                  <a:moveTo>
                    <a:pt x="26393" y="0"/>
                  </a:moveTo>
                  <a:lnTo>
                    <a:pt x="0" y="15235"/>
                  </a:lnTo>
                  <a:lnTo>
                    <a:pt x="9814" y="20926"/>
                  </a:lnTo>
                  <a:lnTo>
                    <a:pt x="36206" y="5691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7"/>
            <p:cNvSpPr/>
            <p:nvPr/>
          </p:nvSpPr>
          <p:spPr>
            <a:xfrm>
              <a:off x="1963375" y="2666937"/>
              <a:ext cx="1791751" cy="1302295"/>
            </a:xfrm>
            <a:custGeom>
              <a:rect b="b" l="l" r="r" t="t"/>
              <a:pathLst>
                <a:path extrusionOk="0" h="19314" w="26573">
                  <a:moveTo>
                    <a:pt x="26573" y="0"/>
                  </a:moveTo>
                  <a:lnTo>
                    <a:pt x="25363" y="538"/>
                  </a:lnTo>
                  <a:lnTo>
                    <a:pt x="3093" y="13398"/>
                  </a:lnTo>
                  <a:lnTo>
                    <a:pt x="1" y="15101"/>
                  </a:lnTo>
                  <a:lnTo>
                    <a:pt x="1" y="19179"/>
                  </a:lnTo>
                  <a:lnTo>
                    <a:pt x="180" y="19313"/>
                  </a:lnTo>
                  <a:lnTo>
                    <a:pt x="26573" y="4078"/>
                  </a:lnTo>
                  <a:lnTo>
                    <a:pt x="265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7"/>
            <p:cNvSpPr/>
            <p:nvPr/>
          </p:nvSpPr>
          <p:spPr>
            <a:xfrm>
              <a:off x="1942271" y="2645764"/>
              <a:ext cx="1812856" cy="1048498"/>
            </a:xfrm>
            <a:custGeom>
              <a:rect b="b" l="l" r="r" t="t"/>
              <a:pathLst>
                <a:path extrusionOk="0" h="15550" w="26886">
                  <a:moveTo>
                    <a:pt x="26393" y="1"/>
                  </a:moveTo>
                  <a:lnTo>
                    <a:pt x="0" y="15236"/>
                  </a:lnTo>
                  <a:lnTo>
                    <a:pt x="493" y="15549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7"/>
            <p:cNvSpPr/>
            <p:nvPr/>
          </p:nvSpPr>
          <p:spPr>
            <a:xfrm>
              <a:off x="3504293" y="3189633"/>
              <a:ext cx="148138" cy="232692"/>
            </a:xfrm>
            <a:custGeom>
              <a:rect b="b" l="l" r="r" t="t"/>
              <a:pathLst>
                <a:path extrusionOk="0" h="3451" w="2197">
                  <a:moveTo>
                    <a:pt x="1" y="0"/>
                  </a:moveTo>
                  <a:lnTo>
                    <a:pt x="1" y="2510"/>
                  </a:lnTo>
                  <a:lnTo>
                    <a:pt x="1614" y="3451"/>
                  </a:lnTo>
                  <a:lnTo>
                    <a:pt x="2196" y="5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7"/>
            <p:cNvSpPr/>
            <p:nvPr/>
          </p:nvSpPr>
          <p:spPr>
            <a:xfrm>
              <a:off x="3613054" y="3189633"/>
              <a:ext cx="259933" cy="232692"/>
            </a:xfrm>
            <a:custGeom>
              <a:rect b="b" l="l" r="r" t="t"/>
              <a:pathLst>
                <a:path extrusionOk="0" h="3451" w="3855">
                  <a:moveTo>
                    <a:pt x="3855" y="0"/>
                  </a:moveTo>
                  <a:lnTo>
                    <a:pt x="1" y="941"/>
                  </a:lnTo>
                  <a:lnTo>
                    <a:pt x="1" y="3451"/>
                  </a:lnTo>
                  <a:lnTo>
                    <a:pt x="2286" y="3451"/>
                  </a:lnTo>
                  <a:lnTo>
                    <a:pt x="3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7"/>
            <p:cNvSpPr/>
            <p:nvPr/>
          </p:nvSpPr>
          <p:spPr>
            <a:xfrm>
              <a:off x="3767193" y="3189633"/>
              <a:ext cx="105794" cy="232692"/>
            </a:xfrm>
            <a:custGeom>
              <a:rect b="b" l="l" r="r" t="t"/>
              <a:pathLst>
                <a:path extrusionOk="0" h="3451" w="1569">
                  <a:moveTo>
                    <a:pt x="1569" y="0"/>
                  </a:moveTo>
                  <a:lnTo>
                    <a:pt x="0" y="941"/>
                  </a:lnTo>
                  <a:lnTo>
                    <a:pt x="0" y="3451"/>
                  </a:lnTo>
                  <a:lnTo>
                    <a:pt x="1569" y="2510"/>
                  </a:lnTo>
                  <a:lnTo>
                    <a:pt x="1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7"/>
            <p:cNvSpPr/>
            <p:nvPr/>
          </p:nvSpPr>
          <p:spPr>
            <a:xfrm>
              <a:off x="3504293" y="3038529"/>
              <a:ext cx="368694" cy="214622"/>
            </a:xfrm>
            <a:custGeom>
              <a:rect b="b" l="l" r="r" t="t"/>
              <a:pathLst>
                <a:path extrusionOk="0" h="3183" w="5468">
                  <a:moveTo>
                    <a:pt x="1614" y="1"/>
                  </a:moveTo>
                  <a:lnTo>
                    <a:pt x="1" y="942"/>
                  </a:lnTo>
                  <a:lnTo>
                    <a:pt x="1" y="2241"/>
                  </a:lnTo>
                  <a:lnTo>
                    <a:pt x="1614" y="3182"/>
                  </a:lnTo>
                  <a:lnTo>
                    <a:pt x="3899" y="3182"/>
                  </a:lnTo>
                  <a:lnTo>
                    <a:pt x="5468" y="2241"/>
                  </a:lnTo>
                  <a:lnTo>
                    <a:pt x="5468" y="942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7"/>
            <p:cNvSpPr/>
            <p:nvPr/>
          </p:nvSpPr>
          <p:spPr>
            <a:xfrm>
              <a:off x="3528500" y="3159426"/>
              <a:ext cx="126966" cy="72552"/>
            </a:xfrm>
            <a:custGeom>
              <a:rect b="b" l="l" r="r" t="t"/>
              <a:pathLst>
                <a:path extrusionOk="0" h="1076" w="1883">
                  <a:moveTo>
                    <a:pt x="0" y="0"/>
                  </a:moveTo>
                  <a:lnTo>
                    <a:pt x="0" y="269"/>
                  </a:lnTo>
                  <a:lnTo>
                    <a:pt x="1389" y="1076"/>
                  </a:lnTo>
                  <a:lnTo>
                    <a:pt x="1882" y="5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7"/>
            <p:cNvSpPr/>
            <p:nvPr/>
          </p:nvSpPr>
          <p:spPr>
            <a:xfrm>
              <a:off x="3622157" y="3159426"/>
              <a:ext cx="226691" cy="72552"/>
            </a:xfrm>
            <a:custGeom>
              <a:rect b="b" l="l" r="r" t="t"/>
              <a:pathLst>
                <a:path extrusionOk="0" h="1076" w="3362">
                  <a:moveTo>
                    <a:pt x="3361" y="0"/>
                  </a:moveTo>
                  <a:lnTo>
                    <a:pt x="0" y="807"/>
                  </a:lnTo>
                  <a:lnTo>
                    <a:pt x="0" y="1076"/>
                  </a:lnTo>
                  <a:lnTo>
                    <a:pt x="1972" y="1076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7"/>
            <p:cNvSpPr/>
            <p:nvPr/>
          </p:nvSpPr>
          <p:spPr>
            <a:xfrm>
              <a:off x="3755056" y="3159426"/>
              <a:ext cx="93792" cy="72552"/>
            </a:xfrm>
            <a:custGeom>
              <a:rect b="b" l="l" r="r" t="t"/>
              <a:pathLst>
                <a:path extrusionOk="0" h="1076" w="1391">
                  <a:moveTo>
                    <a:pt x="1390" y="0"/>
                  </a:moveTo>
                  <a:lnTo>
                    <a:pt x="1" y="807"/>
                  </a:lnTo>
                  <a:lnTo>
                    <a:pt x="1" y="1076"/>
                  </a:lnTo>
                  <a:lnTo>
                    <a:pt x="1390" y="269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7"/>
            <p:cNvSpPr/>
            <p:nvPr/>
          </p:nvSpPr>
          <p:spPr>
            <a:xfrm>
              <a:off x="3528500" y="3029493"/>
              <a:ext cx="320348" cy="184347"/>
            </a:xfrm>
            <a:custGeom>
              <a:rect b="b" l="l" r="r" t="t"/>
              <a:pathLst>
                <a:path extrusionOk="0" h="2734" w="4751">
                  <a:moveTo>
                    <a:pt x="1389" y="0"/>
                  </a:moveTo>
                  <a:lnTo>
                    <a:pt x="0" y="807"/>
                  </a:lnTo>
                  <a:lnTo>
                    <a:pt x="0" y="1927"/>
                  </a:lnTo>
                  <a:lnTo>
                    <a:pt x="1389" y="2734"/>
                  </a:lnTo>
                  <a:lnTo>
                    <a:pt x="3361" y="2734"/>
                  </a:lnTo>
                  <a:lnTo>
                    <a:pt x="4750" y="1927"/>
                  </a:lnTo>
                  <a:lnTo>
                    <a:pt x="4750" y="807"/>
                  </a:lnTo>
                  <a:lnTo>
                    <a:pt x="3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7"/>
            <p:cNvSpPr/>
            <p:nvPr/>
          </p:nvSpPr>
          <p:spPr>
            <a:xfrm>
              <a:off x="3604019" y="3077839"/>
              <a:ext cx="148138" cy="93724"/>
            </a:xfrm>
            <a:custGeom>
              <a:rect b="b" l="l" r="r" t="t"/>
              <a:pathLst>
                <a:path extrusionOk="0" h="1390" w="2197">
                  <a:moveTo>
                    <a:pt x="1479" y="0"/>
                  </a:moveTo>
                  <a:lnTo>
                    <a:pt x="0" y="672"/>
                  </a:lnTo>
                  <a:lnTo>
                    <a:pt x="1255" y="1389"/>
                  </a:lnTo>
                  <a:lnTo>
                    <a:pt x="2196" y="404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7"/>
            <p:cNvSpPr/>
            <p:nvPr/>
          </p:nvSpPr>
          <p:spPr>
            <a:xfrm>
              <a:off x="3604019" y="3035494"/>
              <a:ext cx="30275" cy="96758"/>
            </a:xfrm>
            <a:custGeom>
              <a:rect b="b" l="l" r="r" t="t"/>
              <a:pathLst>
                <a:path extrusionOk="0" h="1435" w="449">
                  <a:moveTo>
                    <a:pt x="0" y="1"/>
                  </a:moveTo>
                  <a:lnTo>
                    <a:pt x="0" y="1300"/>
                  </a:lnTo>
                  <a:lnTo>
                    <a:pt x="269" y="1435"/>
                  </a:lnTo>
                  <a:lnTo>
                    <a:pt x="449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7"/>
            <p:cNvSpPr/>
            <p:nvPr/>
          </p:nvSpPr>
          <p:spPr>
            <a:xfrm>
              <a:off x="3604019" y="2981148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1" y="0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7"/>
            <p:cNvSpPr/>
            <p:nvPr/>
          </p:nvSpPr>
          <p:spPr>
            <a:xfrm>
              <a:off x="3628158" y="2972045"/>
              <a:ext cx="51447" cy="30342"/>
            </a:xfrm>
            <a:custGeom>
              <a:rect b="b" l="l" r="r" t="t"/>
              <a:pathLst>
                <a:path extrusionOk="0" h="450" w="763">
                  <a:moveTo>
                    <a:pt x="539" y="1"/>
                  </a:moveTo>
                  <a:lnTo>
                    <a:pt x="1" y="315"/>
                  </a:lnTo>
                  <a:lnTo>
                    <a:pt x="270" y="449"/>
                  </a:lnTo>
                  <a:lnTo>
                    <a:pt x="763" y="1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7"/>
            <p:cNvSpPr/>
            <p:nvPr/>
          </p:nvSpPr>
          <p:spPr>
            <a:xfrm>
              <a:off x="3622157" y="2981148"/>
              <a:ext cx="84622" cy="151105"/>
            </a:xfrm>
            <a:custGeom>
              <a:rect b="b" l="l" r="r" t="t"/>
              <a:pathLst>
                <a:path extrusionOk="0" h="2241" w="1255">
                  <a:moveTo>
                    <a:pt x="852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2241"/>
                  </a:lnTo>
                  <a:lnTo>
                    <a:pt x="1255" y="1479"/>
                  </a:lnTo>
                  <a:lnTo>
                    <a:pt x="1255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7"/>
            <p:cNvSpPr/>
            <p:nvPr/>
          </p:nvSpPr>
          <p:spPr>
            <a:xfrm>
              <a:off x="3770227" y="2748524"/>
              <a:ext cx="27241" cy="51380"/>
            </a:xfrm>
            <a:custGeom>
              <a:rect b="b" l="l" r="r" t="t"/>
              <a:pathLst>
                <a:path extrusionOk="0" h="762" w="404">
                  <a:moveTo>
                    <a:pt x="0" y="0"/>
                  </a:moveTo>
                  <a:lnTo>
                    <a:pt x="0" y="627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7"/>
            <p:cNvSpPr/>
            <p:nvPr/>
          </p:nvSpPr>
          <p:spPr>
            <a:xfrm>
              <a:off x="3770227" y="2694110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24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7"/>
            <p:cNvSpPr/>
            <p:nvPr/>
          </p:nvSpPr>
          <p:spPr>
            <a:xfrm>
              <a:off x="3794366" y="2685075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0" y="314"/>
                  </a:lnTo>
                  <a:lnTo>
                    <a:pt x="225" y="448"/>
                  </a:lnTo>
                  <a:lnTo>
                    <a:pt x="762" y="134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7"/>
            <p:cNvSpPr/>
            <p:nvPr/>
          </p:nvSpPr>
          <p:spPr>
            <a:xfrm>
              <a:off x="3785331" y="2694110"/>
              <a:ext cx="84622" cy="120898"/>
            </a:xfrm>
            <a:custGeom>
              <a:rect b="b" l="l" r="r" t="t"/>
              <a:pathLst>
                <a:path extrusionOk="0" h="1793" w="1255">
                  <a:moveTo>
                    <a:pt x="896" y="0"/>
                  </a:moveTo>
                  <a:lnTo>
                    <a:pt x="359" y="314"/>
                  </a:lnTo>
                  <a:lnTo>
                    <a:pt x="0" y="941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79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7"/>
            <p:cNvSpPr/>
            <p:nvPr/>
          </p:nvSpPr>
          <p:spPr>
            <a:xfrm>
              <a:off x="3830642" y="2814940"/>
              <a:ext cx="51380" cy="9170"/>
            </a:xfrm>
            <a:custGeom>
              <a:rect b="b" l="l" r="r" t="t"/>
              <a:pathLst>
                <a:path extrusionOk="0" h="136" w="762">
                  <a:moveTo>
                    <a:pt x="0" y="1"/>
                  </a:moveTo>
                  <a:lnTo>
                    <a:pt x="135" y="46"/>
                  </a:lnTo>
                  <a:lnTo>
                    <a:pt x="359" y="135"/>
                  </a:lnTo>
                  <a:lnTo>
                    <a:pt x="583" y="46"/>
                  </a:lnTo>
                  <a:lnTo>
                    <a:pt x="762" y="1"/>
                  </a:lnTo>
                  <a:lnTo>
                    <a:pt x="583" y="1"/>
                  </a:lnTo>
                  <a:lnTo>
                    <a:pt x="359" y="4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7"/>
            <p:cNvSpPr/>
            <p:nvPr/>
          </p:nvSpPr>
          <p:spPr>
            <a:xfrm>
              <a:off x="3818505" y="2805904"/>
              <a:ext cx="72619" cy="15171"/>
            </a:xfrm>
            <a:custGeom>
              <a:rect b="b" l="l" r="r" t="t"/>
              <a:pathLst>
                <a:path extrusionOk="0" h="225" w="1077">
                  <a:moveTo>
                    <a:pt x="225" y="0"/>
                  </a:moveTo>
                  <a:lnTo>
                    <a:pt x="1" y="45"/>
                  </a:lnTo>
                  <a:lnTo>
                    <a:pt x="180" y="135"/>
                  </a:lnTo>
                  <a:lnTo>
                    <a:pt x="539" y="224"/>
                  </a:lnTo>
                  <a:lnTo>
                    <a:pt x="942" y="135"/>
                  </a:lnTo>
                  <a:lnTo>
                    <a:pt x="1076" y="45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7"/>
            <p:cNvSpPr/>
            <p:nvPr/>
          </p:nvSpPr>
          <p:spPr>
            <a:xfrm>
              <a:off x="3800435" y="2769628"/>
              <a:ext cx="108828" cy="45379"/>
            </a:xfrm>
            <a:custGeom>
              <a:rect b="b" l="l" r="r" t="t"/>
              <a:pathLst>
                <a:path extrusionOk="0" h="673" w="1614">
                  <a:moveTo>
                    <a:pt x="0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673"/>
                  </a:lnTo>
                  <a:lnTo>
                    <a:pt x="1344" y="583"/>
                  </a:lnTo>
                  <a:lnTo>
                    <a:pt x="1568" y="270"/>
                  </a:lnTo>
                  <a:lnTo>
                    <a:pt x="1613" y="1"/>
                  </a:lnTo>
                  <a:lnTo>
                    <a:pt x="1434" y="46"/>
                  </a:lnTo>
                  <a:lnTo>
                    <a:pt x="1165" y="314"/>
                  </a:lnTo>
                  <a:lnTo>
                    <a:pt x="493" y="314"/>
                  </a:lnTo>
                  <a:lnTo>
                    <a:pt x="224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7"/>
            <p:cNvSpPr/>
            <p:nvPr/>
          </p:nvSpPr>
          <p:spPr>
            <a:xfrm>
              <a:off x="3800435" y="2751490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1"/>
                  </a:moveTo>
                  <a:lnTo>
                    <a:pt x="0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89" y="583"/>
                  </a:lnTo>
                  <a:lnTo>
                    <a:pt x="1613" y="270"/>
                  </a:lnTo>
                  <a:lnTo>
                    <a:pt x="1568" y="1"/>
                  </a:lnTo>
                  <a:lnTo>
                    <a:pt x="1389" y="46"/>
                  </a:lnTo>
                  <a:lnTo>
                    <a:pt x="1076" y="270"/>
                  </a:lnTo>
                  <a:lnTo>
                    <a:pt x="583" y="270"/>
                  </a:lnTo>
                  <a:lnTo>
                    <a:pt x="224" y="46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7"/>
            <p:cNvSpPr/>
            <p:nvPr/>
          </p:nvSpPr>
          <p:spPr>
            <a:xfrm>
              <a:off x="3803401" y="2721283"/>
              <a:ext cx="102827" cy="57516"/>
            </a:xfrm>
            <a:custGeom>
              <a:rect b="b" l="l" r="r" t="t"/>
              <a:pathLst>
                <a:path extrusionOk="0" h="853" w="1525">
                  <a:moveTo>
                    <a:pt x="404" y="1"/>
                  </a:moveTo>
                  <a:lnTo>
                    <a:pt x="225" y="135"/>
                  </a:lnTo>
                  <a:lnTo>
                    <a:pt x="1" y="449"/>
                  </a:lnTo>
                  <a:lnTo>
                    <a:pt x="225" y="718"/>
                  </a:lnTo>
                  <a:lnTo>
                    <a:pt x="763" y="852"/>
                  </a:lnTo>
                  <a:lnTo>
                    <a:pt x="1300" y="718"/>
                  </a:lnTo>
                  <a:lnTo>
                    <a:pt x="1524" y="449"/>
                  </a:lnTo>
                  <a:lnTo>
                    <a:pt x="1300" y="135"/>
                  </a:lnTo>
                  <a:lnTo>
                    <a:pt x="1166" y="1"/>
                  </a:lnTo>
                  <a:lnTo>
                    <a:pt x="1166" y="90"/>
                  </a:lnTo>
                  <a:lnTo>
                    <a:pt x="1166" y="270"/>
                  </a:lnTo>
                  <a:lnTo>
                    <a:pt x="987" y="494"/>
                  </a:lnTo>
                  <a:lnTo>
                    <a:pt x="583" y="494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6857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7"/>
            <p:cNvSpPr/>
            <p:nvPr/>
          </p:nvSpPr>
          <p:spPr>
            <a:xfrm>
              <a:off x="3818505" y="2718249"/>
              <a:ext cx="75654" cy="39378"/>
            </a:xfrm>
            <a:custGeom>
              <a:rect b="b" l="l" r="r" t="t"/>
              <a:pathLst>
                <a:path extrusionOk="0" h="584" w="1122">
                  <a:moveTo>
                    <a:pt x="315" y="1"/>
                  </a:moveTo>
                  <a:lnTo>
                    <a:pt x="180" y="46"/>
                  </a:lnTo>
                  <a:lnTo>
                    <a:pt x="1" y="270"/>
                  </a:lnTo>
                  <a:lnTo>
                    <a:pt x="180" y="494"/>
                  </a:lnTo>
                  <a:lnTo>
                    <a:pt x="539" y="583"/>
                  </a:lnTo>
                  <a:lnTo>
                    <a:pt x="942" y="494"/>
                  </a:lnTo>
                  <a:lnTo>
                    <a:pt x="1121" y="270"/>
                  </a:lnTo>
                  <a:lnTo>
                    <a:pt x="942" y="46"/>
                  </a:lnTo>
                  <a:lnTo>
                    <a:pt x="763" y="1"/>
                  </a:lnTo>
                  <a:lnTo>
                    <a:pt x="763" y="1"/>
                  </a:lnTo>
                  <a:lnTo>
                    <a:pt x="808" y="46"/>
                  </a:lnTo>
                  <a:lnTo>
                    <a:pt x="763" y="135"/>
                  </a:lnTo>
                  <a:lnTo>
                    <a:pt x="628" y="225"/>
                  </a:lnTo>
                  <a:lnTo>
                    <a:pt x="494" y="225"/>
                  </a:lnTo>
                  <a:lnTo>
                    <a:pt x="315" y="135"/>
                  </a:lnTo>
                  <a:lnTo>
                    <a:pt x="315" y="46"/>
                  </a:lnTo>
                  <a:lnTo>
                    <a:pt x="3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7"/>
            <p:cNvSpPr/>
            <p:nvPr/>
          </p:nvSpPr>
          <p:spPr>
            <a:xfrm>
              <a:off x="3833609" y="2718249"/>
              <a:ext cx="42412" cy="21240"/>
            </a:xfrm>
            <a:custGeom>
              <a:rect b="b" l="l" r="r" t="t"/>
              <a:pathLst>
                <a:path extrusionOk="0" h="315" w="629">
                  <a:moveTo>
                    <a:pt x="91" y="1"/>
                  </a:moveTo>
                  <a:lnTo>
                    <a:pt x="1" y="135"/>
                  </a:lnTo>
                  <a:lnTo>
                    <a:pt x="91" y="270"/>
                  </a:lnTo>
                  <a:lnTo>
                    <a:pt x="315" y="315"/>
                  </a:lnTo>
                  <a:lnTo>
                    <a:pt x="539" y="270"/>
                  </a:lnTo>
                  <a:lnTo>
                    <a:pt x="628" y="135"/>
                  </a:lnTo>
                  <a:lnTo>
                    <a:pt x="539" y="1"/>
                  </a:lnTo>
                  <a:lnTo>
                    <a:pt x="449" y="1"/>
                  </a:lnTo>
                  <a:lnTo>
                    <a:pt x="449" y="46"/>
                  </a:lnTo>
                  <a:lnTo>
                    <a:pt x="449" y="91"/>
                  </a:lnTo>
                  <a:lnTo>
                    <a:pt x="225" y="91"/>
                  </a:lnTo>
                  <a:lnTo>
                    <a:pt x="180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7"/>
            <p:cNvSpPr/>
            <p:nvPr/>
          </p:nvSpPr>
          <p:spPr>
            <a:xfrm>
              <a:off x="3842711" y="2715282"/>
              <a:ext cx="24206" cy="12137"/>
            </a:xfrm>
            <a:custGeom>
              <a:rect b="b" l="l" r="r" t="t"/>
              <a:pathLst>
                <a:path extrusionOk="0" h="180" w="359">
                  <a:moveTo>
                    <a:pt x="180" y="0"/>
                  </a:moveTo>
                  <a:lnTo>
                    <a:pt x="45" y="45"/>
                  </a:lnTo>
                  <a:lnTo>
                    <a:pt x="0" y="90"/>
                  </a:lnTo>
                  <a:lnTo>
                    <a:pt x="45" y="179"/>
                  </a:lnTo>
                  <a:lnTo>
                    <a:pt x="314" y="179"/>
                  </a:lnTo>
                  <a:lnTo>
                    <a:pt x="359" y="90"/>
                  </a:lnTo>
                  <a:lnTo>
                    <a:pt x="31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7"/>
            <p:cNvSpPr/>
            <p:nvPr/>
          </p:nvSpPr>
          <p:spPr>
            <a:xfrm>
              <a:off x="3661399" y="3098944"/>
              <a:ext cx="51447" cy="6136"/>
            </a:xfrm>
            <a:custGeom>
              <a:rect b="b" l="l" r="r" t="t"/>
              <a:pathLst>
                <a:path extrusionOk="0" h="91" w="763">
                  <a:moveTo>
                    <a:pt x="1" y="1"/>
                  </a:moveTo>
                  <a:lnTo>
                    <a:pt x="180" y="46"/>
                  </a:lnTo>
                  <a:lnTo>
                    <a:pt x="404" y="91"/>
                  </a:lnTo>
                  <a:lnTo>
                    <a:pt x="628" y="46"/>
                  </a:lnTo>
                  <a:lnTo>
                    <a:pt x="763" y="1"/>
                  </a:lnTo>
                  <a:lnTo>
                    <a:pt x="628" y="1"/>
                  </a:lnTo>
                  <a:lnTo>
                    <a:pt x="404" y="46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7"/>
            <p:cNvSpPr/>
            <p:nvPr/>
          </p:nvSpPr>
          <p:spPr>
            <a:xfrm>
              <a:off x="3652364" y="3089908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0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897" y="135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7"/>
            <p:cNvSpPr/>
            <p:nvPr/>
          </p:nvSpPr>
          <p:spPr>
            <a:xfrm>
              <a:off x="3634226" y="3050598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1" y="1"/>
                  </a:moveTo>
                  <a:lnTo>
                    <a:pt x="45" y="270"/>
                  </a:lnTo>
                  <a:lnTo>
                    <a:pt x="269" y="583"/>
                  </a:lnTo>
                  <a:lnTo>
                    <a:pt x="807" y="718"/>
                  </a:lnTo>
                  <a:lnTo>
                    <a:pt x="1345" y="583"/>
                  </a:lnTo>
                  <a:lnTo>
                    <a:pt x="1524" y="270"/>
                  </a:lnTo>
                  <a:lnTo>
                    <a:pt x="1614" y="1"/>
                  </a:lnTo>
                  <a:lnTo>
                    <a:pt x="1390" y="46"/>
                  </a:lnTo>
                  <a:lnTo>
                    <a:pt x="1121" y="359"/>
                  </a:lnTo>
                  <a:lnTo>
                    <a:pt x="449" y="359"/>
                  </a:lnTo>
                  <a:lnTo>
                    <a:pt x="180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7"/>
            <p:cNvSpPr/>
            <p:nvPr/>
          </p:nvSpPr>
          <p:spPr>
            <a:xfrm>
              <a:off x="3634226" y="3032528"/>
              <a:ext cx="108828" cy="51380"/>
            </a:xfrm>
            <a:custGeom>
              <a:rect b="b" l="l" r="r" t="t"/>
              <a:pathLst>
                <a:path extrusionOk="0" h="762" w="1614">
                  <a:moveTo>
                    <a:pt x="45" y="0"/>
                  </a:moveTo>
                  <a:lnTo>
                    <a:pt x="1" y="269"/>
                  </a:lnTo>
                  <a:lnTo>
                    <a:pt x="225" y="627"/>
                  </a:lnTo>
                  <a:lnTo>
                    <a:pt x="807" y="762"/>
                  </a:lnTo>
                  <a:lnTo>
                    <a:pt x="1345" y="627"/>
                  </a:lnTo>
                  <a:lnTo>
                    <a:pt x="1614" y="269"/>
                  </a:lnTo>
                  <a:lnTo>
                    <a:pt x="1524" y="0"/>
                  </a:lnTo>
                  <a:lnTo>
                    <a:pt x="1390" y="45"/>
                  </a:lnTo>
                  <a:lnTo>
                    <a:pt x="1031" y="314"/>
                  </a:lnTo>
                  <a:lnTo>
                    <a:pt x="538" y="314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7"/>
            <p:cNvSpPr/>
            <p:nvPr/>
          </p:nvSpPr>
          <p:spPr>
            <a:xfrm>
              <a:off x="3637260" y="3005287"/>
              <a:ext cx="99793" cy="57516"/>
            </a:xfrm>
            <a:custGeom>
              <a:rect b="b" l="l" r="r" t="t"/>
              <a:pathLst>
                <a:path extrusionOk="0" h="853" w="1480">
                  <a:moveTo>
                    <a:pt x="359" y="1"/>
                  </a:moveTo>
                  <a:lnTo>
                    <a:pt x="224" y="90"/>
                  </a:lnTo>
                  <a:lnTo>
                    <a:pt x="0" y="404"/>
                  </a:lnTo>
                  <a:lnTo>
                    <a:pt x="224" y="718"/>
                  </a:lnTo>
                  <a:lnTo>
                    <a:pt x="762" y="852"/>
                  </a:lnTo>
                  <a:lnTo>
                    <a:pt x="1300" y="718"/>
                  </a:lnTo>
                  <a:lnTo>
                    <a:pt x="1479" y="404"/>
                  </a:lnTo>
                  <a:lnTo>
                    <a:pt x="1300" y="90"/>
                  </a:lnTo>
                  <a:lnTo>
                    <a:pt x="1121" y="1"/>
                  </a:lnTo>
                  <a:lnTo>
                    <a:pt x="1165" y="90"/>
                  </a:lnTo>
                  <a:lnTo>
                    <a:pt x="1165" y="270"/>
                  </a:lnTo>
                  <a:lnTo>
                    <a:pt x="941" y="449"/>
                  </a:lnTo>
                  <a:lnTo>
                    <a:pt x="538" y="449"/>
                  </a:lnTo>
                  <a:lnTo>
                    <a:pt x="359" y="270"/>
                  </a:lnTo>
                  <a:lnTo>
                    <a:pt x="359" y="90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7"/>
            <p:cNvSpPr/>
            <p:nvPr/>
          </p:nvSpPr>
          <p:spPr>
            <a:xfrm>
              <a:off x="3649330" y="3002320"/>
              <a:ext cx="75586" cy="39310"/>
            </a:xfrm>
            <a:custGeom>
              <a:rect b="b" l="l" r="r" t="t"/>
              <a:pathLst>
                <a:path extrusionOk="0" h="583" w="1121">
                  <a:moveTo>
                    <a:pt x="807" y="0"/>
                  </a:moveTo>
                  <a:lnTo>
                    <a:pt x="807" y="45"/>
                  </a:lnTo>
                  <a:lnTo>
                    <a:pt x="807" y="134"/>
                  </a:lnTo>
                  <a:lnTo>
                    <a:pt x="628" y="224"/>
                  </a:lnTo>
                  <a:lnTo>
                    <a:pt x="494" y="224"/>
                  </a:lnTo>
                  <a:lnTo>
                    <a:pt x="359" y="134"/>
                  </a:lnTo>
                  <a:lnTo>
                    <a:pt x="314" y="45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180" y="45"/>
                  </a:lnTo>
                  <a:lnTo>
                    <a:pt x="1" y="269"/>
                  </a:lnTo>
                  <a:lnTo>
                    <a:pt x="180" y="493"/>
                  </a:lnTo>
                  <a:lnTo>
                    <a:pt x="583" y="583"/>
                  </a:lnTo>
                  <a:lnTo>
                    <a:pt x="942" y="493"/>
                  </a:lnTo>
                  <a:lnTo>
                    <a:pt x="1121" y="269"/>
                  </a:lnTo>
                  <a:lnTo>
                    <a:pt x="942" y="45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7"/>
            <p:cNvSpPr/>
            <p:nvPr/>
          </p:nvSpPr>
          <p:spPr>
            <a:xfrm>
              <a:off x="3667468" y="2999286"/>
              <a:ext cx="42344" cy="21172"/>
            </a:xfrm>
            <a:custGeom>
              <a:rect b="b" l="l" r="r" t="t"/>
              <a:pathLst>
                <a:path extrusionOk="0" h="314" w="628">
                  <a:moveTo>
                    <a:pt x="180" y="0"/>
                  </a:moveTo>
                  <a:lnTo>
                    <a:pt x="90" y="45"/>
                  </a:ln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45"/>
                  </a:lnTo>
                  <a:lnTo>
                    <a:pt x="449" y="0"/>
                  </a:lnTo>
                  <a:lnTo>
                    <a:pt x="449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25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7"/>
            <p:cNvSpPr/>
            <p:nvPr/>
          </p:nvSpPr>
          <p:spPr>
            <a:xfrm>
              <a:off x="3676503" y="2996252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0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4"/>
                  </a:lnTo>
                  <a:lnTo>
                    <a:pt x="315" y="180"/>
                  </a:lnTo>
                  <a:lnTo>
                    <a:pt x="359" y="135"/>
                  </a:lnTo>
                  <a:lnTo>
                    <a:pt x="315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7"/>
            <p:cNvSpPr/>
            <p:nvPr/>
          </p:nvSpPr>
          <p:spPr>
            <a:xfrm>
              <a:off x="3700709" y="2796802"/>
              <a:ext cx="151105" cy="229725"/>
            </a:xfrm>
            <a:custGeom>
              <a:rect b="b" l="l" r="r" t="t"/>
              <a:pathLst>
                <a:path extrusionOk="0" h="3407" w="2241">
                  <a:moveTo>
                    <a:pt x="1838" y="1"/>
                  </a:moveTo>
                  <a:lnTo>
                    <a:pt x="1569" y="225"/>
                  </a:lnTo>
                  <a:lnTo>
                    <a:pt x="0" y="3182"/>
                  </a:lnTo>
                  <a:lnTo>
                    <a:pt x="359" y="3406"/>
                  </a:lnTo>
                  <a:lnTo>
                    <a:pt x="2241" y="583"/>
                  </a:lnTo>
                  <a:lnTo>
                    <a:pt x="2196" y="22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7"/>
            <p:cNvSpPr/>
            <p:nvPr/>
          </p:nvSpPr>
          <p:spPr>
            <a:xfrm>
              <a:off x="3679537" y="2787766"/>
              <a:ext cx="145104" cy="223657"/>
            </a:xfrm>
            <a:custGeom>
              <a:rect b="b" l="l" r="r" t="t"/>
              <a:pathLst>
                <a:path extrusionOk="0" h="3317" w="2152">
                  <a:moveTo>
                    <a:pt x="1838" y="1"/>
                  </a:moveTo>
                  <a:lnTo>
                    <a:pt x="1" y="3137"/>
                  </a:lnTo>
                  <a:lnTo>
                    <a:pt x="314" y="3316"/>
                  </a:lnTo>
                  <a:lnTo>
                    <a:pt x="2152" y="135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7"/>
            <p:cNvSpPr/>
            <p:nvPr/>
          </p:nvSpPr>
          <p:spPr>
            <a:xfrm>
              <a:off x="3724848" y="2811973"/>
              <a:ext cx="142070" cy="223590"/>
            </a:xfrm>
            <a:custGeom>
              <a:rect b="b" l="l" r="r" t="t"/>
              <a:pathLst>
                <a:path extrusionOk="0" h="3316" w="2107">
                  <a:moveTo>
                    <a:pt x="1838" y="0"/>
                  </a:moveTo>
                  <a:lnTo>
                    <a:pt x="1" y="3181"/>
                  </a:lnTo>
                  <a:lnTo>
                    <a:pt x="270" y="3316"/>
                  </a:lnTo>
                  <a:lnTo>
                    <a:pt x="2107" y="179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7"/>
            <p:cNvSpPr/>
            <p:nvPr/>
          </p:nvSpPr>
          <p:spPr>
            <a:xfrm>
              <a:off x="3631192" y="2663902"/>
              <a:ext cx="205519" cy="126966"/>
            </a:xfrm>
            <a:custGeom>
              <a:rect b="b" l="l" r="r" t="t"/>
              <a:pathLst>
                <a:path extrusionOk="0" h="1883" w="3048">
                  <a:moveTo>
                    <a:pt x="359" y="0"/>
                  </a:moveTo>
                  <a:lnTo>
                    <a:pt x="1" y="314"/>
                  </a:lnTo>
                  <a:lnTo>
                    <a:pt x="2734" y="1882"/>
                  </a:lnTo>
                  <a:lnTo>
                    <a:pt x="3048" y="1703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7"/>
            <p:cNvSpPr/>
            <p:nvPr/>
          </p:nvSpPr>
          <p:spPr>
            <a:xfrm>
              <a:off x="3655398" y="2618591"/>
              <a:ext cx="199451" cy="160208"/>
            </a:xfrm>
            <a:custGeom>
              <a:rect b="b" l="l" r="r" t="t"/>
              <a:pathLst>
                <a:path extrusionOk="0" h="2376" w="2958">
                  <a:moveTo>
                    <a:pt x="224" y="0"/>
                  </a:moveTo>
                  <a:lnTo>
                    <a:pt x="0" y="807"/>
                  </a:lnTo>
                  <a:lnTo>
                    <a:pt x="2689" y="2375"/>
                  </a:lnTo>
                  <a:lnTo>
                    <a:pt x="2958" y="1972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7"/>
            <p:cNvSpPr/>
            <p:nvPr/>
          </p:nvSpPr>
          <p:spPr>
            <a:xfrm>
              <a:off x="3670502" y="2618591"/>
              <a:ext cx="184347" cy="132967"/>
            </a:xfrm>
            <a:custGeom>
              <a:rect b="b" l="l" r="r" t="t"/>
              <a:pathLst>
                <a:path extrusionOk="0" h="1972" w="2734">
                  <a:moveTo>
                    <a:pt x="0" y="0"/>
                  </a:moveTo>
                  <a:lnTo>
                    <a:pt x="0" y="404"/>
                  </a:lnTo>
                  <a:lnTo>
                    <a:pt x="2734" y="1972"/>
                  </a:lnTo>
                  <a:lnTo>
                    <a:pt x="2734" y="1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3610087" y="2603487"/>
              <a:ext cx="60482" cy="81655"/>
            </a:xfrm>
            <a:custGeom>
              <a:rect b="b" l="l" r="r" t="t"/>
              <a:pathLst>
                <a:path extrusionOk="0" h="1211" w="897">
                  <a:moveTo>
                    <a:pt x="538" y="0"/>
                  </a:moveTo>
                  <a:lnTo>
                    <a:pt x="224" y="224"/>
                  </a:lnTo>
                  <a:lnTo>
                    <a:pt x="0" y="628"/>
                  </a:lnTo>
                  <a:lnTo>
                    <a:pt x="0" y="1031"/>
                  </a:lnTo>
                  <a:lnTo>
                    <a:pt x="314" y="1210"/>
                  </a:lnTo>
                  <a:lnTo>
                    <a:pt x="672" y="1031"/>
                  </a:lnTo>
                  <a:lnTo>
                    <a:pt x="896" y="628"/>
                  </a:lnTo>
                  <a:lnTo>
                    <a:pt x="896" y="224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5AF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3836643" y="278776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1" y="1"/>
                  </a:moveTo>
                  <a:lnTo>
                    <a:pt x="1" y="628"/>
                  </a:lnTo>
                  <a:lnTo>
                    <a:pt x="270" y="762"/>
                  </a:lnTo>
                  <a:lnTo>
                    <a:pt x="449" y="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7"/>
            <p:cNvSpPr/>
            <p:nvPr/>
          </p:nvSpPr>
          <p:spPr>
            <a:xfrm>
              <a:off x="3836643" y="2733353"/>
              <a:ext cx="75654" cy="63517"/>
            </a:xfrm>
            <a:custGeom>
              <a:rect b="b" l="l" r="r" t="t"/>
              <a:pathLst>
                <a:path extrusionOk="0" h="942" w="1122">
                  <a:moveTo>
                    <a:pt x="1121" y="1"/>
                  </a:moveTo>
                  <a:lnTo>
                    <a:pt x="359" y="180"/>
                  </a:lnTo>
                  <a:lnTo>
                    <a:pt x="1" y="808"/>
                  </a:lnTo>
                  <a:lnTo>
                    <a:pt x="270" y="942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7"/>
            <p:cNvSpPr/>
            <p:nvPr/>
          </p:nvSpPr>
          <p:spPr>
            <a:xfrm>
              <a:off x="3860849" y="272431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4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3854781" y="2733353"/>
              <a:ext cx="84689" cy="120965"/>
            </a:xfrm>
            <a:custGeom>
              <a:rect b="b" l="l" r="r" t="t"/>
              <a:pathLst>
                <a:path extrusionOk="0" h="1794" w="1256">
                  <a:moveTo>
                    <a:pt x="852" y="1"/>
                  </a:moveTo>
                  <a:lnTo>
                    <a:pt x="359" y="315"/>
                  </a:lnTo>
                  <a:lnTo>
                    <a:pt x="1" y="942"/>
                  </a:lnTo>
                  <a:lnTo>
                    <a:pt x="1" y="1569"/>
                  </a:lnTo>
                  <a:lnTo>
                    <a:pt x="359" y="1793"/>
                  </a:lnTo>
                  <a:lnTo>
                    <a:pt x="852" y="1480"/>
                  </a:lnTo>
                  <a:lnTo>
                    <a:pt x="1255" y="852"/>
                  </a:lnTo>
                  <a:lnTo>
                    <a:pt x="1255" y="225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7"/>
            <p:cNvSpPr/>
            <p:nvPr/>
          </p:nvSpPr>
          <p:spPr>
            <a:xfrm>
              <a:off x="3875953" y="2796802"/>
              <a:ext cx="12137" cy="24274"/>
            </a:xfrm>
            <a:custGeom>
              <a:rect b="b" l="l" r="r" t="t"/>
              <a:pathLst>
                <a:path extrusionOk="0" h="360" w="180">
                  <a:moveTo>
                    <a:pt x="0" y="1"/>
                  </a:moveTo>
                  <a:lnTo>
                    <a:pt x="0" y="270"/>
                  </a:lnTo>
                  <a:lnTo>
                    <a:pt x="90" y="359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3875953" y="2769628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1"/>
                  </a:moveTo>
                  <a:lnTo>
                    <a:pt x="180" y="90"/>
                  </a:lnTo>
                  <a:lnTo>
                    <a:pt x="0" y="404"/>
                  </a:lnTo>
                  <a:lnTo>
                    <a:pt x="90" y="449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3888023" y="276362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69" y="0"/>
                  </a:moveTo>
                  <a:lnTo>
                    <a:pt x="1" y="179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3881954" y="2769628"/>
              <a:ext cx="42412" cy="57516"/>
            </a:xfrm>
            <a:custGeom>
              <a:rect b="b" l="l" r="r" t="t"/>
              <a:pathLst>
                <a:path extrusionOk="0" h="853" w="629">
                  <a:moveTo>
                    <a:pt x="449" y="1"/>
                  </a:moveTo>
                  <a:lnTo>
                    <a:pt x="180" y="135"/>
                  </a:lnTo>
                  <a:lnTo>
                    <a:pt x="1" y="449"/>
                  </a:lnTo>
                  <a:lnTo>
                    <a:pt x="1" y="762"/>
                  </a:lnTo>
                  <a:lnTo>
                    <a:pt x="180" y="852"/>
                  </a:lnTo>
                  <a:lnTo>
                    <a:pt x="449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3513396" y="2600453"/>
              <a:ext cx="27241" cy="51447"/>
            </a:xfrm>
            <a:custGeom>
              <a:rect b="b" l="l" r="r" t="t"/>
              <a:pathLst>
                <a:path extrusionOk="0" h="763" w="404">
                  <a:moveTo>
                    <a:pt x="0" y="0"/>
                  </a:moveTo>
                  <a:lnTo>
                    <a:pt x="0" y="628"/>
                  </a:lnTo>
                  <a:lnTo>
                    <a:pt x="224" y="762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3513396" y="254603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7"/>
            <p:cNvSpPr/>
            <p:nvPr/>
          </p:nvSpPr>
          <p:spPr>
            <a:xfrm>
              <a:off x="3537535" y="2537004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4" y="0"/>
                  </a:moveTo>
                  <a:lnTo>
                    <a:pt x="1" y="314"/>
                  </a:lnTo>
                  <a:lnTo>
                    <a:pt x="225" y="448"/>
                  </a:lnTo>
                  <a:lnTo>
                    <a:pt x="762" y="135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7"/>
            <p:cNvSpPr/>
            <p:nvPr/>
          </p:nvSpPr>
          <p:spPr>
            <a:xfrm>
              <a:off x="3528500" y="2546039"/>
              <a:ext cx="84622" cy="120965"/>
            </a:xfrm>
            <a:custGeom>
              <a:rect b="b" l="l" r="r" t="t"/>
              <a:pathLst>
                <a:path extrusionOk="0" h="1794" w="1255">
                  <a:moveTo>
                    <a:pt x="896" y="1"/>
                  </a:moveTo>
                  <a:lnTo>
                    <a:pt x="359" y="314"/>
                  </a:lnTo>
                  <a:lnTo>
                    <a:pt x="0" y="942"/>
                  </a:lnTo>
                  <a:lnTo>
                    <a:pt x="0" y="1569"/>
                  </a:lnTo>
                  <a:lnTo>
                    <a:pt x="359" y="1793"/>
                  </a:lnTo>
                  <a:lnTo>
                    <a:pt x="896" y="1480"/>
                  </a:lnTo>
                  <a:lnTo>
                    <a:pt x="1255" y="807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7"/>
            <p:cNvSpPr/>
            <p:nvPr/>
          </p:nvSpPr>
          <p:spPr>
            <a:xfrm>
              <a:off x="3567743" y="2666937"/>
              <a:ext cx="54481" cy="6068"/>
            </a:xfrm>
            <a:custGeom>
              <a:rect b="b" l="l" r="r" t="t"/>
              <a:pathLst>
                <a:path extrusionOk="0" h="90" w="808">
                  <a:moveTo>
                    <a:pt x="1" y="0"/>
                  </a:moveTo>
                  <a:lnTo>
                    <a:pt x="180" y="45"/>
                  </a:lnTo>
                  <a:lnTo>
                    <a:pt x="404" y="90"/>
                  </a:lnTo>
                  <a:lnTo>
                    <a:pt x="628" y="45"/>
                  </a:lnTo>
                  <a:lnTo>
                    <a:pt x="807" y="0"/>
                  </a:lnTo>
                  <a:lnTo>
                    <a:pt x="628" y="0"/>
                  </a:lnTo>
                  <a:lnTo>
                    <a:pt x="404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0F0D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7"/>
            <p:cNvSpPr/>
            <p:nvPr/>
          </p:nvSpPr>
          <p:spPr>
            <a:xfrm>
              <a:off x="3558707" y="2657834"/>
              <a:ext cx="72552" cy="15171"/>
            </a:xfrm>
            <a:custGeom>
              <a:rect b="b" l="l" r="r" t="t"/>
              <a:pathLst>
                <a:path extrusionOk="0" h="225" w="1076">
                  <a:moveTo>
                    <a:pt x="0" y="1"/>
                  </a:moveTo>
                  <a:lnTo>
                    <a:pt x="135" y="135"/>
                  </a:lnTo>
                  <a:lnTo>
                    <a:pt x="538" y="225"/>
                  </a:lnTo>
                  <a:lnTo>
                    <a:pt x="941" y="135"/>
                  </a:lnTo>
                  <a:lnTo>
                    <a:pt x="1076" y="1"/>
                  </a:lnTo>
                  <a:close/>
                </a:path>
              </a:pathLst>
            </a:custGeom>
            <a:solidFill>
              <a:srgbClr val="261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3540569" y="2618591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0" y="0"/>
                  </a:moveTo>
                  <a:lnTo>
                    <a:pt x="45" y="269"/>
                  </a:lnTo>
                  <a:lnTo>
                    <a:pt x="269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569" y="269"/>
                  </a:lnTo>
                  <a:lnTo>
                    <a:pt x="1614" y="0"/>
                  </a:lnTo>
                  <a:lnTo>
                    <a:pt x="1390" y="45"/>
                  </a:lnTo>
                  <a:lnTo>
                    <a:pt x="1121" y="359"/>
                  </a:lnTo>
                  <a:lnTo>
                    <a:pt x="493" y="359"/>
                  </a:lnTo>
                  <a:lnTo>
                    <a:pt x="180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7"/>
            <p:cNvSpPr/>
            <p:nvPr/>
          </p:nvSpPr>
          <p:spPr>
            <a:xfrm>
              <a:off x="3540569" y="2600453"/>
              <a:ext cx="108828" cy="48413"/>
            </a:xfrm>
            <a:custGeom>
              <a:rect b="b" l="l" r="r" t="t"/>
              <a:pathLst>
                <a:path extrusionOk="0" h="718" w="1614">
                  <a:moveTo>
                    <a:pt x="45" y="0"/>
                  </a:moveTo>
                  <a:lnTo>
                    <a:pt x="0" y="269"/>
                  </a:lnTo>
                  <a:lnTo>
                    <a:pt x="225" y="583"/>
                  </a:lnTo>
                  <a:lnTo>
                    <a:pt x="807" y="717"/>
                  </a:lnTo>
                  <a:lnTo>
                    <a:pt x="1345" y="583"/>
                  </a:lnTo>
                  <a:lnTo>
                    <a:pt x="1614" y="269"/>
                  </a:lnTo>
                  <a:lnTo>
                    <a:pt x="1569" y="0"/>
                  </a:lnTo>
                  <a:lnTo>
                    <a:pt x="1390" y="45"/>
                  </a:lnTo>
                  <a:lnTo>
                    <a:pt x="1031" y="269"/>
                  </a:lnTo>
                  <a:lnTo>
                    <a:pt x="538" y="269"/>
                  </a:lnTo>
                  <a:lnTo>
                    <a:pt x="225" y="4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3543604" y="2573280"/>
              <a:ext cx="102760" cy="54414"/>
            </a:xfrm>
            <a:custGeom>
              <a:rect b="b" l="l" r="r" t="t"/>
              <a:pathLst>
                <a:path extrusionOk="0" h="807" w="1524">
                  <a:moveTo>
                    <a:pt x="359" y="0"/>
                  </a:moveTo>
                  <a:lnTo>
                    <a:pt x="224" y="90"/>
                  </a:lnTo>
                  <a:lnTo>
                    <a:pt x="0" y="403"/>
                  </a:lnTo>
                  <a:lnTo>
                    <a:pt x="224" y="717"/>
                  </a:lnTo>
                  <a:lnTo>
                    <a:pt x="762" y="807"/>
                  </a:lnTo>
                  <a:lnTo>
                    <a:pt x="1300" y="717"/>
                  </a:lnTo>
                  <a:lnTo>
                    <a:pt x="1524" y="403"/>
                  </a:lnTo>
                  <a:lnTo>
                    <a:pt x="1300" y="90"/>
                  </a:lnTo>
                  <a:lnTo>
                    <a:pt x="1165" y="0"/>
                  </a:lnTo>
                  <a:lnTo>
                    <a:pt x="1165" y="45"/>
                  </a:lnTo>
                  <a:lnTo>
                    <a:pt x="1165" y="224"/>
                  </a:lnTo>
                  <a:lnTo>
                    <a:pt x="941" y="448"/>
                  </a:lnTo>
                  <a:lnTo>
                    <a:pt x="538" y="448"/>
                  </a:lnTo>
                  <a:lnTo>
                    <a:pt x="359" y="224"/>
                  </a:lnTo>
                  <a:lnTo>
                    <a:pt x="359" y="45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558707" y="2567212"/>
              <a:ext cx="72552" cy="42344"/>
            </a:xfrm>
            <a:custGeom>
              <a:rect b="b" l="l" r="r" t="t"/>
              <a:pathLst>
                <a:path extrusionOk="0" h="628" w="1076">
                  <a:moveTo>
                    <a:pt x="314" y="0"/>
                  </a:moveTo>
                  <a:lnTo>
                    <a:pt x="135" y="90"/>
                  </a:lnTo>
                  <a:lnTo>
                    <a:pt x="0" y="314"/>
                  </a:lnTo>
                  <a:lnTo>
                    <a:pt x="135" y="538"/>
                  </a:lnTo>
                  <a:lnTo>
                    <a:pt x="538" y="628"/>
                  </a:lnTo>
                  <a:lnTo>
                    <a:pt x="941" y="538"/>
                  </a:lnTo>
                  <a:lnTo>
                    <a:pt x="1076" y="314"/>
                  </a:lnTo>
                  <a:lnTo>
                    <a:pt x="941" y="90"/>
                  </a:lnTo>
                  <a:lnTo>
                    <a:pt x="762" y="0"/>
                  </a:lnTo>
                  <a:lnTo>
                    <a:pt x="762" y="90"/>
                  </a:lnTo>
                  <a:lnTo>
                    <a:pt x="762" y="180"/>
                  </a:lnTo>
                  <a:lnTo>
                    <a:pt x="628" y="225"/>
                  </a:lnTo>
                  <a:lnTo>
                    <a:pt x="448" y="225"/>
                  </a:lnTo>
                  <a:lnTo>
                    <a:pt x="314" y="180"/>
                  </a:lnTo>
                  <a:lnTo>
                    <a:pt x="269" y="90"/>
                  </a:lnTo>
                  <a:lnTo>
                    <a:pt x="3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7"/>
            <p:cNvSpPr/>
            <p:nvPr/>
          </p:nvSpPr>
          <p:spPr>
            <a:xfrm>
              <a:off x="3573811" y="2567212"/>
              <a:ext cx="42344" cy="21240"/>
            </a:xfrm>
            <a:custGeom>
              <a:rect b="b" l="l" r="r" t="t"/>
              <a:pathLst>
                <a:path extrusionOk="0" h="315" w="628">
                  <a:moveTo>
                    <a:pt x="90" y="0"/>
                  </a:moveTo>
                  <a:lnTo>
                    <a:pt x="0" y="135"/>
                  </a:lnTo>
                  <a:lnTo>
                    <a:pt x="90" y="269"/>
                  </a:lnTo>
                  <a:lnTo>
                    <a:pt x="314" y="314"/>
                  </a:lnTo>
                  <a:lnTo>
                    <a:pt x="538" y="269"/>
                  </a:lnTo>
                  <a:lnTo>
                    <a:pt x="628" y="135"/>
                  </a:lnTo>
                  <a:lnTo>
                    <a:pt x="538" y="0"/>
                  </a:lnTo>
                  <a:lnTo>
                    <a:pt x="448" y="0"/>
                  </a:lnTo>
                  <a:lnTo>
                    <a:pt x="448" y="45"/>
                  </a:lnTo>
                  <a:lnTo>
                    <a:pt x="404" y="90"/>
                  </a:lnTo>
                  <a:lnTo>
                    <a:pt x="359" y="135"/>
                  </a:lnTo>
                  <a:lnTo>
                    <a:pt x="269" y="135"/>
                  </a:lnTo>
                  <a:lnTo>
                    <a:pt x="180" y="90"/>
                  </a:lnTo>
                  <a:lnTo>
                    <a:pt x="180" y="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3582846" y="256417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180" y="1"/>
                  </a:moveTo>
                  <a:lnTo>
                    <a:pt x="46" y="45"/>
                  </a:lnTo>
                  <a:lnTo>
                    <a:pt x="1" y="135"/>
                  </a:lnTo>
                  <a:lnTo>
                    <a:pt x="46" y="180"/>
                  </a:lnTo>
                  <a:lnTo>
                    <a:pt x="180" y="225"/>
                  </a:lnTo>
                  <a:lnTo>
                    <a:pt x="314" y="180"/>
                  </a:lnTo>
                  <a:lnTo>
                    <a:pt x="359" y="135"/>
                  </a:lnTo>
                  <a:lnTo>
                    <a:pt x="314" y="45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431809" y="2642730"/>
              <a:ext cx="154139" cy="111862"/>
            </a:xfrm>
            <a:custGeom>
              <a:rect b="b" l="l" r="r" t="t"/>
              <a:pathLst>
                <a:path extrusionOk="0" h="1659" w="2286">
                  <a:moveTo>
                    <a:pt x="2286" y="1"/>
                  </a:moveTo>
                  <a:lnTo>
                    <a:pt x="0" y="1211"/>
                  </a:lnTo>
                  <a:lnTo>
                    <a:pt x="135" y="1659"/>
                  </a:lnTo>
                  <a:lnTo>
                    <a:pt x="2286" y="404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7"/>
            <p:cNvSpPr/>
            <p:nvPr/>
          </p:nvSpPr>
          <p:spPr>
            <a:xfrm>
              <a:off x="3398567" y="2615557"/>
              <a:ext cx="187381" cy="111862"/>
            </a:xfrm>
            <a:custGeom>
              <a:rect b="b" l="l" r="r" t="t"/>
              <a:pathLst>
                <a:path extrusionOk="0" h="1659" w="2779">
                  <a:moveTo>
                    <a:pt x="2555" y="0"/>
                  </a:moveTo>
                  <a:lnTo>
                    <a:pt x="0" y="1031"/>
                  </a:lnTo>
                  <a:lnTo>
                    <a:pt x="628" y="1658"/>
                  </a:lnTo>
                  <a:lnTo>
                    <a:pt x="2779" y="404"/>
                  </a:lnTo>
                  <a:lnTo>
                    <a:pt x="25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7"/>
            <p:cNvSpPr/>
            <p:nvPr/>
          </p:nvSpPr>
          <p:spPr>
            <a:xfrm>
              <a:off x="3398567" y="2600453"/>
              <a:ext cx="172277" cy="99793"/>
            </a:xfrm>
            <a:custGeom>
              <a:rect b="b" l="l" r="r" t="t"/>
              <a:pathLst>
                <a:path extrusionOk="0" h="1480" w="2555">
                  <a:moveTo>
                    <a:pt x="2196" y="0"/>
                  </a:moveTo>
                  <a:lnTo>
                    <a:pt x="0" y="1255"/>
                  </a:lnTo>
                  <a:lnTo>
                    <a:pt x="359" y="1479"/>
                  </a:lnTo>
                  <a:lnTo>
                    <a:pt x="2555" y="224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7"/>
            <p:cNvSpPr/>
            <p:nvPr/>
          </p:nvSpPr>
          <p:spPr>
            <a:xfrm>
              <a:off x="3380429" y="2685075"/>
              <a:ext cx="60482" cy="81587"/>
            </a:xfrm>
            <a:custGeom>
              <a:rect b="b" l="l" r="r" t="t"/>
              <a:pathLst>
                <a:path extrusionOk="0" h="1210" w="897">
                  <a:moveTo>
                    <a:pt x="269" y="0"/>
                  </a:moveTo>
                  <a:lnTo>
                    <a:pt x="1" y="134"/>
                  </a:lnTo>
                  <a:lnTo>
                    <a:pt x="1" y="538"/>
                  </a:lnTo>
                  <a:lnTo>
                    <a:pt x="269" y="986"/>
                  </a:lnTo>
                  <a:lnTo>
                    <a:pt x="628" y="1210"/>
                  </a:lnTo>
                  <a:lnTo>
                    <a:pt x="897" y="1031"/>
                  </a:lnTo>
                  <a:lnTo>
                    <a:pt x="897" y="627"/>
                  </a:lnTo>
                  <a:lnTo>
                    <a:pt x="628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A39C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7"/>
            <p:cNvSpPr/>
            <p:nvPr/>
          </p:nvSpPr>
          <p:spPr>
            <a:xfrm>
              <a:off x="3422706" y="2730386"/>
              <a:ext cx="27308" cy="48413"/>
            </a:xfrm>
            <a:custGeom>
              <a:rect b="b" l="l" r="r" t="t"/>
              <a:pathLst>
                <a:path extrusionOk="0" h="718" w="405">
                  <a:moveTo>
                    <a:pt x="1" y="0"/>
                  </a:moveTo>
                  <a:lnTo>
                    <a:pt x="180" y="717"/>
                  </a:lnTo>
                  <a:lnTo>
                    <a:pt x="404" y="58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7"/>
            <p:cNvSpPr/>
            <p:nvPr/>
          </p:nvSpPr>
          <p:spPr>
            <a:xfrm>
              <a:off x="3377395" y="2679006"/>
              <a:ext cx="72619" cy="60482"/>
            </a:xfrm>
            <a:custGeom>
              <a:rect b="b" l="l" r="r" t="t"/>
              <a:pathLst>
                <a:path extrusionOk="0" h="897" w="1077">
                  <a:moveTo>
                    <a:pt x="1" y="0"/>
                  </a:moveTo>
                  <a:lnTo>
                    <a:pt x="852" y="897"/>
                  </a:lnTo>
                  <a:lnTo>
                    <a:pt x="1076" y="762"/>
                  </a:lnTo>
                  <a:lnTo>
                    <a:pt x="718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7"/>
            <p:cNvSpPr/>
            <p:nvPr/>
          </p:nvSpPr>
          <p:spPr>
            <a:xfrm>
              <a:off x="3377395" y="2669903"/>
              <a:ext cx="48413" cy="27308"/>
            </a:xfrm>
            <a:custGeom>
              <a:rect b="b" l="l" r="r" t="t"/>
              <a:pathLst>
                <a:path extrusionOk="0" h="405" w="718">
                  <a:moveTo>
                    <a:pt x="225" y="1"/>
                  </a:moveTo>
                  <a:lnTo>
                    <a:pt x="1" y="135"/>
                  </a:lnTo>
                  <a:lnTo>
                    <a:pt x="494" y="404"/>
                  </a:lnTo>
                  <a:lnTo>
                    <a:pt x="718" y="270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7"/>
            <p:cNvSpPr/>
            <p:nvPr/>
          </p:nvSpPr>
          <p:spPr>
            <a:xfrm>
              <a:off x="3353256" y="2679006"/>
              <a:ext cx="81655" cy="111862"/>
            </a:xfrm>
            <a:custGeom>
              <a:rect b="b" l="l" r="r" t="t"/>
              <a:pathLst>
                <a:path extrusionOk="0" h="1659" w="1211">
                  <a:moveTo>
                    <a:pt x="359" y="0"/>
                  </a:moveTo>
                  <a:lnTo>
                    <a:pt x="0" y="180"/>
                  </a:lnTo>
                  <a:lnTo>
                    <a:pt x="0" y="762"/>
                  </a:lnTo>
                  <a:lnTo>
                    <a:pt x="359" y="1390"/>
                  </a:lnTo>
                  <a:lnTo>
                    <a:pt x="852" y="1658"/>
                  </a:lnTo>
                  <a:lnTo>
                    <a:pt x="1210" y="1479"/>
                  </a:lnTo>
                  <a:lnTo>
                    <a:pt x="1210" y="897"/>
                  </a:lnTo>
                  <a:lnTo>
                    <a:pt x="852" y="269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7"/>
            <p:cNvSpPr/>
            <p:nvPr/>
          </p:nvSpPr>
          <p:spPr>
            <a:xfrm>
              <a:off x="3404636" y="2736387"/>
              <a:ext cx="18138" cy="33309"/>
            </a:xfrm>
            <a:custGeom>
              <a:rect b="b" l="l" r="r" t="t"/>
              <a:pathLst>
                <a:path extrusionOk="0" h="494" w="269">
                  <a:moveTo>
                    <a:pt x="269" y="1"/>
                  </a:moveTo>
                  <a:lnTo>
                    <a:pt x="0" y="46"/>
                  </a:lnTo>
                  <a:lnTo>
                    <a:pt x="134" y="494"/>
                  </a:lnTo>
                  <a:lnTo>
                    <a:pt x="269" y="40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403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7"/>
            <p:cNvSpPr/>
            <p:nvPr/>
          </p:nvSpPr>
          <p:spPr>
            <a:xfrm>
              <a:off x="3374361" y="2700178"/>
              <a:ext cx="48413" cy="42344"/>
            </a:xfrm>
            <a:custGeom>
              <a:rect b="b" l="l" r="r" t="t"/>
              <a:pathLst>
                <a:path extrusionOk="0" h="628" w="718">
                  <a:moveTo>
                    <a:pt x="1" y="0"/>
                  </a:moveTo>
                  <a:lnTo>
                    <a:pt x="583" y="627"/>
                  </a:lnTo>
                  <a:lnTo>
                    <a:pt x="718" y="538"/>
                  </a:lnTo>
                  <a:lnTo>
                    <a:pt x="494" y="1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7"/>
            <p:cNvSpPr/>
            <p:nvPr/>
          </p:nvSpPr>
          <p:spPr>
            <a:xfrm>
              <a:off x="3374361" y="2694110"/>
              <a:ext cx="33309" cy="21240"/>
            </a:xfrm>
            <a:custGeom>
              <a:rect b="b" l="l" r="r" t="t"/>
              <a:pathLst>
                <a:path extrusionOk="0" h="315" w="494">
                  <a:moveTo>
                    <a:pt x="135" y="0"/>
                  </a:moveTo>
                  <a:lnTo>
                    <a:pt x="1" y="90"/>
                  </a:lnTo>
                  <a:lnTo>
                    <a:pt x="359" y="314"/>
                  </a:lnTo>
                  <a:lnTo>
                    <a:pt x="494" y="225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7"/>
            <p:cNvSpPr/>
            <p:nvPr/>
          </p:nvSpPr>
          <p:spPr>
            <a:xfrm>
              <a:off x="3356290" y="2700178"/>
              <a:ext cx="57448" cy="78620"/>
            </a:xfrm>
            <a:custGeom>
              <a:rect b="b" l="l" r="r" t="t"/>
              <a:pathLst>
                <a:path extrusionOk="0" h="1166" w="852">
                  <a:moveTo>
                    <a:pt x="269" y="0"/>
                  </a:moveTo>
                  <a:lnTo>
                    <a:pt x="0" y="135"/>
                  </a:lnTo>
                  <a:lnTo>
                    <a:pt x="0" y="538"/>
                  </a:lnTo>
                  <a:lnTo>
                    <a:pt x="269" y="986"/>
                  </a:lnTo>
                  <a:lnTo>
                    <a:pt x="627" y="1165"/>
                  </a:lnTo>
                  <a:lnTo>
                    <a:pt x="851" y="1031"/>
                  </a:lnTo>
                  <a:lnTo>
                    <a:pt x="851" y="627"/>
                  </a:lnTo>
                  <a:lnTo>
                    <a:pt x="627" y="22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7"/>
            <p:cNvSpPr/>
            <p:nvPr/>
          </p:nvSpPr>
          <p:spPr>
            <a:xfrm>
              <a:off x="3253531" y="2663902"/>
              <a:ext cx="250830" cy="166209"/>
            </a:xfrm>
            <a:custGeom>
              <a:rect b="b" l="l" r="r" t="t"/>
              <a:pathLst>
                <a:path extrusionOk="0" h="2465" w="3720">
                  <a:moveTo>
                    <a:pt x="1" y="0"/>
                  </a:moveTo>
                  <a:lnTo>
                    <a:pt x="3541" y="2465"/>
                  </a:lnTo>
                  <a:lnTo>
                    <a:pt x="3720" y="2375"/>
                  </a:lnTo>
                  <a:lnTo>
                    <a:pt x="3720" y="19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7"/>
            <p:cNvSpPr/>
            <p:nvPr/>
          </p:nvSpPr>
          <p:spPr>
            <a:xfrm>
              <a:off x="3253531" y="2654800"/>
              <a:ext cx="253865" cy="145104"/>
            </a:xfrm>
            <a:custGeom>
              <a:rect b="b" l="l" r="r" t="t"/>
              <a:pathLst>
                <a:path extrusionOk="0" h="2152" w="3765">
                  <a:moveTo>
                    <a:pt x="180" y="1"/>
                  </a:moveTo>
                  <a:lnTo>
                    <a:pt x="1" y="135"/>
                  </a:lnTo>
                  <a:lnTo>
                    <a:pt x="3541" y="2152"/>
                  </a:lnTo>
                  <a:lnTo>
                    <a:pt x="3765" y="2062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7"/>
            <p:cNvSpPr/>
            <p:nvPr/>
          </p:nvSpPr>
          <p:spPr>
            <a:xfrm>
              <a:off x="3253531" y="2663902"/>
              <a:ext cx="238761" cy="166209"/>
            </a:xfrm>
            <a:custGeom>
              <a:rect b="b" l="l" r="r" t="t"/>
              <a:pathLst>
                <a:path extrusionOk="0" h="2465" w="3541">
                  <a:moveTo>
                    <a:pt x="1" y="0"/>
                  </a:moveTo>
                  <a:lnTo>
                    <a:pt x="1" y="404"/>
                  </a:lnTo>
                  <a:lnTo>
                    <a:pt x="3541" y="2465"/>
                  </a:lnTo>
                  <a:lnTo>
                    <a:pt x="3541" y="20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7"/>
            <p:cNvSpPr/>
            <p:nvPr/>
          </p:nvSpPr>
          <p:spPr>
            <a:xfrm>
              <a:off x="3202151" y="2688041"/>
              <a:ext cx="84689" cy="66551"/>
            </a:xfrm>
            <a:custGeom>
              <a:rect b="b" l="l" r="r" t="t"/>
              <a:pathLst>
                <a:path extrusionOk="0" h="987" w="1256">
                  <a:moveTo>
                    <a:pt x="1255" y="1"/>
                  </a:moveTo>
                  <a:lnTo>
                    <a:pt x="1" y="673"/>
                  </a:lnTo>
                  <a:lnTo>
                    <a:pt x="1" y="987"/>
                  </a:lnTo>
                  <a:lnTo>
                    <a:pt x="1255" y="270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7"/>
            <p:cNvSpPr/>
            <p:nvPr/>
          </p:nvSpPr>
          <p:spPr>
            <a:xfrm>
              <a:off x="3168910" y="2739421"/>
              <a:ext cx="42412" cy="48413"/>
            </a:xfrm>
            <a:custGeom>
              <a:rect b="b" l="l" r="r" t="t"/>
              <a:pathLst>
                <a:path extrusionOk="0" h="718" w="629">
                  <a:moveTo>
                    <a:pt x="628" y="1"/>
                  </a:moveTo>
                  <a:lnTo>
                    <a:pt x="91" y="225"/>
                  </a:lnTo>
                  <a:lnTo>
                    <a:pt x="1" y="404"/>
                  </a:lnTo>
                  <a:lnTo>
                    <a:pt x="1" y="718"/>
                  </a:lnTo>
                  <a:lnTo>
                    <a:pt x="628" y="314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7"/>
            <p:cNvSpPr/>
            <p:nvPr/>
          </p:nvSpPr>
          <p:spPr>
            <a:xfrm>
              <a:off x="3147805" y="2669903"/>
              <a:ext cx="139036" cy="96758"/>
            </a:xfrm>
            <a:custGeom>
              <a:rect b="b" l="l" r="r" t="t"/>
              <a:pathLst>
                <a:path extrusionOk="0" h="1435" w="2062">
                  <a:moveTo>
                    <a:pt x="1613" y="1"/>
                  </a:moveTo>
                  <a:lnTo>
                    <a:pt x="672" y="539"/>
                  </a:lnTo>
                  <a:lnTo>
                    <a:pt x="0" y="1256"/>
                  </a:lnTo>
                  <a:lnTo>
                    <a:pt x="314" y="1435"/>
                  </a:lnTo>
                  <a:lnTo>
                    <a:pt x="941" y="1032"/>
                  </a:lnTo>
                  <a:lnTo>
                    <a:pt x="807" y="942"/>
                  </a:lnTo>
                  <a:lnTo>
                    <a:pt x="2061" y="270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7"/>
            <p:cNvSpPr/>
            <p:nvPr/>
          </p:nvSpPr>
          <p:spPr>
            <a:xfrm>
              <a:off x="3147805" y="2754525"/>
              <a:ext cx="21172" cy="33309"/>
            </a:xfrm>
            <a:custGeom>
              <a:rect b="b" l="l" r="r" t="t"/>
              <a:pathLst>
                <a:path extrusionOk="0" h="494" w="314">
                  <a:moveTo>
                    <a:pt x="0" y="1"/>
                  </a:moveTo>
                  <a:lnTo>
                    <a:pt x="0" y="314"/>
                  </a:lnTo>
                  <a:lnTo>
                    <a:pt x="314" y="494"/>
                  </a:lnTo>
                  <a:lnTo>
                    <a:pt x="314" y="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7"/>
            <p:cNvSpPr/>
            <p:nvPr/>
          </p:nvSpPr>
          <p:spPr>
            <a:xfrm>
              <a:off x="3323049" y="2787766"/>
              <a:ext cx="166209" cy="78620"/>
            </a:xfrm>
            <a:custGeom>
              <a:rect b="b" l="l" r="r" t="t"/>
              <a:pathLst>
                <a:path extrusionOk="0" h="1166" w="2465">
                  <a:moveTo>
                    <a:pt x="2061" y="1"/>
                  </a:moveTo>
                  <a:lnTo>
                    <a:pt x="807" y="717"/>
                  </a:lnTo>
                  <a:lnTo>
                    <a:pt x="717" y="628"/>
                  </a:lnTo>
                  <a:lnTo>
                    <a:pt x="0" y="1031"/>
                  </a:lnTo>
                  <a:lnTo>
                    <a:pt x="269" y="1166"/>
                  </a:lnTo>
                  <a:lnTo>
                    <a:pt x="1524" y="807"/>
                  </a:lnTo>
                  <a:lnTo>
                    <a:pt x="2465" y="269"/>
                  </a:lnTo>
                  <a:lnTo>
                    <a:pt x="20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7"/>
            <p:cNvSpPr/>
            <p:nvPr/>
          </p:nvSpPr>
          <p:spPr>
            <a:xfrm>
              <a:off x="3425741" y="2805904"/>
              <a:ext cx="63517" cy="54414"/>
            </a:xfrm>
            <a:custGeom>
              <a:rect b="b" l="l" r="r" t="t"/>
              <a:pathLst>
                <a:path extrusionOk="0" h="807" w="942">
                  <a:moveTo>
                    <a:pt x="942" y="0"/>
                  </a:moveTo>
                  <a:lnTo>
                    <a:pt x="1" y="538"/>
                  </a:lnTo>
                  <a:lnTo>
                    <a:pt x="1" y="807"/>
                  </a:lnTo>
                  <a:lnTo>
                    <a:pt x="942" y="269"/>
                  </a:lnTo>
                  <a:lnTo>
                    <a:pt x="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7"/>
            <p:cNvSpPr/>
            <p:nvPr/>
          </p:nvSpPr>
          <p:spPr>
            <a:xfrm>
              <a:off x="3341187" y="2842180"/>
              <a:ext cx="84622" cy="45379"/>
            </a:xfrm>
            <a:custGeom>
              <a:rect b="b" l="l" r="r" t="t"/>
              <a:pathLst>
                <a:path extrusionOk="0" h="673" w="1255">
                  <a:moveTo>
                    <a:pt x="1255" y="0"/>
                  </a:moveTo>
                  <a:lnTo>
                    <a:pt x="0" y="359"/>
                  </a:lnTo>
                  <a:lnTo>
                    <a:pt x="0" y="672"/>
                  </a:lnTo>
                  <a:lnTo>
                    <a:pt x="1255" y="269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7"/>
            <p:cNvSpPr/>
            <p:nvPr/>
          </p:nvSpPr>
          <p:spPr>
            <a:xfrm>
              <a:off x="3323049" y="2857284"/>
              <a:ext cx="18205" cy="30275"/>
            </a:xfrm>
            <a:custGeom>
              <a:rect b="b" l="l" r="r" t="t"/>
              <a:pathLst>
                <a:path extrusionOk="0" h="449" w="270">
                  <a:moveTo>
                    <a:pt x="0" y="0"/>
                  </a:moveTo>
                  <a:lnTo>
                    <a:pt x="0" y="269"/>
                  </a:lnTo>
                  <a:lnTo>
                    <a:pt x="269" y="448"/>
                  </a:lnTo>
                  <a:lnTo>
                    <a:pt x="269" y="1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7"/>
            <p:cNvSpPr/>
            <p:nvPr/>
          </p:nvSpPr>
          <p:spPr>
            <a:xfrm>
              <a:off x="3579880" y="2639696"/>
              <a:ext cx="30275" cy="51447"/>
            </a:xfrm>
            <a:custGeom>
              <a:rect b="b" l="l" r="r" t="t"/>
              <a:pathLst>
                <a:path extrusionOk="0" h="763" w="449">
                  <a:moveTo>
                    <a:pt x="0" y="1"/>
                  </a:moveTo>
                  <a:lnTo>
                    <a:pt x="0" y="583"/>
                  </a:lnTo>
                  <a:lnTo>
                    <a:pt x="269" y="763"/>
                  </a:lnTo>
                  <a:lnTo>
                    <a:pt x="448" y="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7"/>
            <p:cNvSpPr/>
            <p:nvPr/>
          </p:nvSpPr>
          <p:spPr>
            <a:xfrm>
              <a:off x="3579880" y="2585349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0"/>
                  </a:moveTo>
                  <a:lnTo>
                    <a:pt x="358" y="180"/>
                  </a:lnTo>
                  <a:lnTo>
                    <a:pt x="0" y="807"/>
                  </a:lnTo>
                  <a:lnTo>
                    <a:pt x="269" y="941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7"/>
            <p:cNvSpPr/>
            <p:nvPr/>
          </p:nvSpPr>
          <p:spPr>
            <a:xfrm>
              <a:off x="3604019" y="2576247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538" y="1"/>
                  </a:moveTo>
                  <a:lnTo>
                    <a:pt x="0" y="315"/>
                  </a:lnTo>
                  <a:lnTo>
                    <a:pt x="269" y="449"/>
                  </a:lnTo>
                  <a:lnTo>
                    <a:pt x="762" y="135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7"/>
            <p:cNvSpPr/>
            <p:nvPr/>
          </p:nvSpPr>
          <p:spPr>
            <a:xfrm>
              <a:off x="3597950" y="2585349"/>
              <a:ext cx="84689" cy="117863"/>
            </a:xfrm>
            <a:custGeom>
              <a:rect b="b" l="l" r="r" t="t"/>
              <a:pathLst>
                <a:path extrusionOk="0" h="1748" w="1256">
                  <a:moveTo>
                    <a:pt x="852" y="0"/>
                  </a:moveTo>
                  <a:lnTo>
                    <a:pt x="359" y="314"/>
                  </a:lnTo>
                  <a:lnTo>
                    <a:pt x="1" y="941"/>
                  </a:lnTo>
                  <a:lnTo>
                    <a:pt x="1" y="1569"/>
                  </a:lnTo>
                  <a:lnTo>
                    <a:pt x="359" y="1748"/>
                  </a:lnTo>
                  <a:lnTo>
                    <a:pt x="852" y="1479"/>
                  </a:lnTo>
                  <a:lnTo>
                    <a:pt x="1256" y="807"/>
                  </a:lnTo>
                  <a:lnTo>
                    <a:pt x="1256" y="22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7"/>
            <p:cNvSpPr/>
            <p:nvPr/>
          </p:nvSpPr>
          <p:spPr>
            <a:xfrm>
              <a:off x="3619122" y="2648799"/>
              <a:ext cx="12137" cy="24206"/>
            </a:xfrm>
            <a:custGeom>
              <a:rect b="b" l="l" r="r" t="t"/>
              <a:pathLst>
                <a:path extrusionOk="0" h="359" w="180">
                  <a:moveTo>
                    <a:pt x="1" y="0"/>
                  </a:moveTo>
                  <a:lnTo>
                    <a:pt x="1" y="269"/>
                  </a:lnTo>
                  <a:lnTo>
                    <a:pt x="90" y="359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3619122" y="2621625"/>
              <a:ext cx="36343" cy="30275"/>
            </a:xfrm>
            <a:custGeom>
              <a:rect b="b" l="l" r="r" t="t"/>
              <a:pathLst>
                <a:path extrusionOk="0" h="449" w="539">
                  <a:moveTo>
                    <a:pt x="538" y="0"/>
                  </a:moveTo>
                  <a:lnTo>
                    <a:pt x="180" y="45"/>
                  </a:lnTo>
                  <a:lnTo>
                    <a:pt x="1" y="403"/>
                  </a:lnTo>
                  <a:lnTo>
                    <a:pt x="90" y="44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7"/>
            <p:cNvSpPr/>
            <p:nvPr/>
          </p:nvSpPr>
          <p:spPr>
            <a:xfrm>
              <a:off x="3631192" y="2615557"/>
              <a:ext cx="24274" cy="15171"/>
            </a:xfrm>
            <a:custGeom>
              <a:rect b="b" l="l" r="r" t="t"/>
              <a:pathLst>
                <a:path extrusionOk="0" h="225" w="360">
                  <a:moveTo>
                    <a:pt x="225" y="0"/>
                  </a:moveTo>
                  <a:lnTo>
                    <a:pt x="1" y="135"/>
                  </a:lnTo>
                  <a:lnTo>
                    <a:pt x="90" y="224"/>
                  </a:lnTo>
                  <a:lnTo>
                    <a:pt x="359" y="9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7"/>
            <p:cNvSpPr/>
            <p:nvPr/>
          </p:nvSpPr>
          <p:spPr>
            <a:xfrm>
              <a:off x="3625191" y="2621625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0"/>
                  </a:moveTo>
                  <a:lnTo>
                    <a:pt x="179" y="134"/>
                  </a:lnTo>
                  <a:lnTo>
                    <a:pt x="0" y="448"/>
                  </a:lnTo>
                  <a:lnTo>
                    <a:pt x="0" y="762"/>
                  </a:lnTo>
                  <a:lnTo>
                    <a:pt x="179" y="851"/>
                  </a:lnTo>
                  <a:lnTo>
                    <a:pt x="448" y="717"/>
                  </a:lnTo>
                  <a:lnTo>
                    <a:pt x="627" y="403"/>
                  </a:lnTo>
                  <a:lnTo>
                    <a:pt x="627" y="90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3673536" y="3074805"/>
              <a:ext cx="27241" cy="96758"/>
            </a:xfrm>
            <a:custGeom>
              <a:rect b="b" l="l" r="r" t="t"/>
              <a:pathLst>
                <a:path extrusionOk="0" h="1435" w="404">
                  <a:moveTo>
                    <a:pt x="0" y="0"/>
                  </a:moveTo>
                  <a:lnTo>
                    <a:pt x="0" y="1300"/>
                  </a:lnTo>
                  <a:lnTo>
                    <a:pt x="224" y="1434"/>
                  </a:lnTo>
                  <a:lnTo>
                    <a:pt x="403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7"/>
            <p:cNvSpPr/>
            <p:nvPr/>
          </p:nvSpPr>
          <p:spPr>
            <a:xfrm>
              <a:off x="3673536" y="3020391"/>
              <a:ext cx="75586" cy="63517"/>
            </a:xfrm>
            <a:custGeom>
              <a:rect b="b" l="l" r="r" t="t"/>
              <a:pathLst>
                <a:path extrusionOk="0" h="942" w="1121">
                  <a:moveTo>
                    <a:pt x="1120" y="1"/>
                  </a:moveTo>
                  <a:lnTo>
                    <a:pt x="359" y="180"/>
                  </a:lnTo>
                  <a:lnTo>
                    <a:pt x="0" y="807"/>
                  </a:lnTo>
                  <a:lnTo>
                    <a:pt x="224" y="942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7"/>
            <p:cNvSpPr/>
            <p:nvPr/>
          </p:nvSpPr>
          <p:spPr>
            <a:xfrm>
              <a:off x="3697675" y="3011356"/>
              <a:ext cx="51447" cy="30275"/>
            </a:xfrm>
            <a:custGeom>
              <a:rect b="b" l="l" r="r" t="t"/>
              <a:pathLst>
                <a:path extrusionOk="0" h="449" w="763">
                  <a:moveTo>
                    <a:pt x="493" y="0"/>
                  </a:moveTo>
                  <a:lnTo>
                    <a:pt x="1" y="314"/>
                  </a:lnTo>
                  <a:lnTo>
                    <a:pt x="225" y="449"/>
                  </a:lnTo>
                  <a:lnTo>
                    <a:pt x="762" y="135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3688640" y="3020391"/>
              <a:ext cx="84622" cy="151172"/>
            </a:xfrm>
            <a:custGeom>
              <a:rect b="b" l="l" r="r" t="t"/>
              <a:pathLst>
                <a:path extrusionOk="0" h="2242" w="1255">
                  <a:moveTo>
                    <a:pt x="896" y="1"/>
                  </a:moveTo>
                  <a:lnTo>
                    <a:pt x="359" y="315"/>
                  </a:lnTo>
                  <a:lnTo>
                    <a:pt x="0" y="942"/>
                  </a:lnTo>
                  <a:lnTo>
                    <a:pt x="0" y="2241"/>
                  </a:lnTo>
                  <a:lnTo>
                    <a:pt x="1255" y="1524"/>
                  </a:lnTo>
                  <a:lnTo>
                    <a:pt x="1255" y="225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3709745" y="3080873"/>
              <a:ext cx="15171" cy="27241"/>
            </a:xfrm>
            <a:custGeom>
              <a:rect b="b" l="l" r="r" t="t"/>
              <a:pathLst>
                <a:path extrusionOk="0" h="404" w="225">
                  <a:moveTo>
                    <a:pt x="1" y="0"/>
                  </a:moveTo>
                  <a:lnTo>
                    <a:pt x="1" y="314"/>
                  </a:lnTo>
                  <a:lnTo>
                    <a:pt x="135" y="403"/>
                  </a:lnTo>
                  <a:lnTo>
                    <a:pt x="225" y="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7"/>
            <p:cNvSpPr/>
            <p:nvPr/>
          </p:nvSpPr>
          <p:spPr>
            <a:xfrm>
              <a:off x="3709745" y="3056667"/>
              <a:ext cx="39378" cy="30275"/>
            </a:xfrm>
            <a:custGeom>
              <a:rect b="b" l="l" r="r" t="t"/>
              <a:pathLst>
                <a:path extrusionOk="0" h="449" w="584">
                  <a:moveTo>
                    <a:pt x="583" y="1"/>
                  </a:moveTo>
                  <a:lnTo>
                    <a:pt x="180" y="45"/>
                  </a:lnTo>
                  <a:lnTo>
                    <a:pt x="1" y="359"/>
                  </a:lnTo>
                  <a:lnTo>
                    <a:pt x="135" y="449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7"/>
            <p:cNvSpPr/>
            <p:nvPr/>
          </p:nvSpPr>
          <p:spPr>
            <a:xfrm>
              <a:off x="3721882" y="3050598"/>
              <a:ext cx="27241" cy="15239"/>
            </a:xfrm>
            <a:custGeom>
              <a:rect b="b" l="l" r="r" t="t"/>
              <a:pathLst>
                <a:path extrusionOk="0" h="226" w="404">
                  <a:moveTo>
                    <a:pt x="269" y="1"/>
                  </a:moveTo>
                  <a:lnTo>
                    <a:pt x="0" y="135"/>
                  </a:lnTo>
                  <a:lnTo>
                    <a:pt x="134" y="225"/>
                  </a:lnTo>
                  <a:lnTo>
                    <a:pt x="403" y="91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7"/>
            <p:cNvSpPr/>
            <p:nvPr/>
          </p:nvSpPr>
          <p:spPr>
            <a:xfrm>
              <a:off x="3718847" y="3056667"/>
              <a:ext cx="42344" cy="57448"/>
            </a:xfrm>
            <a:custGeom>
              <a:rect b="b" l="l" r="r" t="t"/>
              <a:pathLst>
                <a:path extrusionOk="0" h="852" w="628">
                  <a:moveTo>
                    <a:pt x="448" y="1"/>
                  </a:moveTo>
                  <a:lnTo>
                    <a:pt x="179" y="135"/>
                  </a:lnTo>
                  <a:lnTo>
                    <a:pt x="0" y="449"/>
                  </a:lnTo>
                  <a:lnTo>
                    <a:pt x="0" y="762"/>
                  </a:lnTo>
                  <a:lnTo>
                    <a:pt x="179" y="852"/>
                  </a:lnTo>
                  <a:lnTo>
                    <a:pt x="448" y="718"/>
                  </a:lnTo>
                  <a:lnTo>
                    <a:pt x="628" y="404"/>
                  </a:lnTo>
                  <a:lnTo>
                    <a:pt x="628" y="90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7"/>
            <p:cNvSpPr/>
            <p:nvPr/>
          </p:nvSpPr>
          <p:spPr>
            <a:xfrm>
              <a:off x="2866767" y="3316532"/>
              <a:ext cx="435177" cy="238761"/>
            </a:xfrm>
            <a:custGeom>
              <a:rect b="b" l="l" r="r" t="t"/>
              <a:pathLst>
                <a:path extrusionOk="0" h="3541" w="6454">
                  <a:moveTo>
                    <a:pt x="6454" y="0"/>
                  </a:moveTo>
                  <a:lnTo>
                    <a:pt x="5692" y="90"/>
                  </a:lnTo>
                  <a:lnTo>
                    <a:pt x="1" y="3361"/>
                  </a:lnTo>
                  <a:lnTo>
                    <a:pt x="180" y="3540"/>
                  </a:lnTo>
                  <a:lnTo>
                    <a:pt x="897" y="3495"/>
                  </a:lnTo>
                  <a:lnTo>
                    <a:pt x="64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7"/>
            <p:cNvSpPr/>
            <p:nvPr/>
          </p:nvSpPr>
          <p:spPr>
            <a:xfrm>
              <a:off x="3051114" y="3491775"/>
              <a:ext cx="389798" cy="323315"/>
            </a:xfrm>
            <a:custGeom>
              <a:rect b="b" l="l" r="r" t="t"/>
              <a:pathLst>
                <a:path extrusionOk="0" h="4795" w="5781">
                  <a:moveTo>
                    <a:pt x="5781" y="0"/>
                  </a:moveTo>
                  <a:lnTo>
                    <a:pt x="314" y="3092"/>
                  </a:lnTo>
                  <a:lnTo>
                    <a:pt x="0" y="3226"/>
                  </a:lnTo>
                  <a:lnTo>
                    <a:pt x="90" y="4795"/>
                  </a:lnTo>
                  <a:lnTo>
                    <a:pt x="5781" y="1524"/>
                  </a:lnTo>
                  <a:lnTo>
                    <a:pt x="57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3023941" y="3416189"/>
              <a:ext cx="416972" cy="296209"/>
            </a:xfrm>
            <a:custGeom>
              <a:rect b="b" l="l" r="r" t="t"/>
              <a:pathLst>
                <a:path extrusionOk="0" h="4393" w="6184">
                  <a:moveTo>
                    <a:pt x="5556" y="1"/>
                  </a:moveTo>
                  <a:lnTo>
                    <a:pt x="0" y="3272"/>
                  </a:lnTo>
                  <a:lnTo>
                    <a:pt x="493" y="4392"/>
                  </a:lnTo>
                  <a:lnTo>
                    <a:pt x="6184" y="1121"/>
                  </a:lnTo>
                  <a:lnTo>
                    <a:pt x="57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7"/>
            <p:cNvSpPr/>
            <p:nvPr/>
          </p:nvSpPr>
          <p:spPr>
            <a:xfrm>
              <a:off x="2969527" y="3352740"/>
              <a:ext cx="441178" cy="284072"/>
            </a:xfrm>
            <a:custGeom>
              <a:rect b="b" l="l" r="r" t="t"/>
              <a:pathLst>
                <a:path extrusionOk="0" h="4213" w="6543">
                  <a:moveTo>
                    <a:pt x="5781" y="1"/>
                  </a:moveTo>
                  <a:lnTo>
                    <a:pt x="180" y="3093"/>
                  </a:lnTo>
                  <a:lnTo>
                    <a:pt x="0" y="3272"/>
                  </a:lnTo>
                  <a:lnTo>
                    <a:pt x="852" y="4213"/>
                  </a:lnTo>
                  <a:lnTo>
                    <a:pt x="6543" y="942"/>
                  </a:lnTo>
                  <a:lnTo>
                    <a:pt x="57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7"/>
            <p:cNvSpPr/>
            <p:nvPr/>
          </p:nvSpPr>
          <p:spPr>
            <a:xfrm>
              <a:off x="2918147" y="3316532"/>
              <a:ext cx="441178" cy="256831"/>
            </a:xfrm>
            <a:custGeom>
              <a:rect b="b" l="l" r="r" t="t"/>
              <a:pathLst>
                <a:path extrusionOk="0" h="3809" w="6543">
                  <a:moveTo>
                    <a:pt x="5692" y="0"/>
                  </a:moveTo>
                  <a:lnTo>
                    <a:pt x="1" y="3316"/>
                  </a:lnTo>
                  <a:lnTo>
                    <a:pt x="180" y="3764"/>
                  </a:lnTo>
                  <a:lnTo>
                    <a:pt x="852" y="3809"/>
                  </a:lnTo>
                  <a:lnTo>
                    <a:pt x="6543" y="53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2836560" y="3540121"/>
              <a:ext cx="220623" cy="274969"/>
            </a:xfrm>
            <a:custGeom>
              <a:rect b="b" l="l" r="r" t="t"/>
              <a:pathLst>
                <a:path extrusionOk="0" h="4078" w="3272">
                  <a:moveTo>
                    <a:pt x="1211" y="0"/>
                  </a:moveTo>
                  <a:lnTo>
                    <a:pt x="449" y="45"/>
                  </a:lnTo>
                  <a:lnTo>
                    <a:pt x="1" y="672"/>
                  </a:lnTo>
                  <a:lnTo>
                    <a:pt x="1" y="2196"/>
                  </a:lnTo>
                  <a:lnTo>
                    <a:pt x="3272" y="4078"/>
                  </a:lnTo>
                  <a:lnTo>
                    <a:pt x="3272" y="2554"/>
                  </a:lnTo>
                  <a:lnTo>
                    <a:pt x="2824" y="1434"/>
                  </a:lnTo>
                  <a:lnTo>
                    <a:pt x="2062" y="493"/>
                  </a:lnTo>
                  <a:lnTo>
                    <a:pt x="1211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2649247" y="342225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1" y="1"/>
                  </a:moveTo>
                  <a:lnTo>
                    <a:pt x="1" y="4616"/>
                  </a:lnTo>
                  <a:lnTo>
                    <a:pt x="4885" y="7439"/>
                  </a:lnTo>
                  <a:lnTo>
                    <a:pt x="4885" y="28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2649247" y="334673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1" y="1121"/>
                  </a:lnTo>
                  <a:lnTo>
                    <a:pt x="4885" y="3944"/>
                  </a:lnTo>
                  <a:lnTo>
                    <a:pt x="5871" y="3899"/>
                  </a:lnTo>
                  <a:lnTo>
                    <a:pt x="6857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2978562" y="353708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3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3" y="4571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2709662" y="3373912"/>
              <a:ext cx="341520" cy="193449"/>
            </a:xfrm>
            <a:custGeom>
              <a:rect b="b" l="l" r="r" t="t"/>
              <a:pathLst>
                <a:path extrusionOk="0" h="2869" w="5065">
                  <a:moveTo>
                    <a:pt x="1166" y="1"/>
                  </a:moveTo>
                  <a:lnTo>
                    <a:pt x="1" y="628"/>
                  </a:lnTo>
                  <a:lnTo>
                    <a:pt x="3899" y="2868"/>
                  </a:lnTo>
                  <a:lnTo>
                    <a:pt x="5064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2709662" y="3416189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86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2972561" y="3525017"/>
              <a:ext cx="78620" cy="51380"/>
            </a:xfrm>
            <a:custGeom>
              <a:rect b="b" l="l" r="r" t="t"/>
              <a:pathLst>
                <a:path extrusionOk="0" h="762" w="1166">
                  <a:moveTo>
                    <a:pt x="1165" y="0"/>
                  </a:moveTo>
                  <a:lnTo>
                    <a:pt x="0" y="627"/>
                  </a:lnTo>
                  <a:lnTo>
                    <a:pt x="0" y="762"/>
                  </a:lnTo>
                  <a:lnTo>
                    <a:pt x="1165" y="90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2676420" y="3476672"/>
              <a:ext cx="259933" cy="398834"/>
            </a:xfrm>
            <a:custGeom>
              <a:rect b="b" l="l" r="r" t="t"/>
              <a:pathLst>
                <a:path extrusionOk="0" h="5915" w="3855">
                  <a:moveTo>
                    <a:pt x="1" y="0"/>
                  </a:moveTo>
                  <a:lnTo>
                    <a:pt x="1" y="3674"/>
                  </a:lnTo>
                  <a:lnTo>
                    <a:pt x="3855" y="5915"/>
                  </a:lnTo>
                  <a:lnTo>
                    <a:pt x="3855" y="22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2676420" y="3473637"/>
              <a:ext cx="269036" cy="160208"/>
            </a:xfrm>
            <a:custGeom>
              <a:rect b="b" l="l" r="r" t="t"/>
              <a:pathLst>
                <a:path extrusionOk="0" h="2376" w="3990">
                  <a:moveTo>
                    <a:pt x="91" y="0"/>
                  </a:moveTo>
                  <a:lnTo>
                    <a:pt x="1" y="45"/>
                  </a:lnTo>
                  <a:lnTo>
                    <a:pt x="3855" y="2286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2936285" y="3624675"/>
              <a:ext cx="9170" cy="250830"/>
            </a:xfrm>
            <a:custGeom>
              <a:rect b="b" l="l" r="r" t="t"/>
              <a:pathLst>
                <a:path extrusionOk="0" h="3720" w="136">
                  <a:moveTo>
                    <a:pt x="135" y="1"/>
                  </a:moveTo>
                  <a:lnTo>
                    <a:pt x="1" y="46"/>
                  </a:lnTo>
                  <a:lnTo>
                    <a:pt x="1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2510279" y="3503845"/>
              <a:ext cx="329383" cy="498559"/>
            </a:xfrm>
            <a:custGeom>
              <a:rect b="b" l="l" r="r" t="t"/>
              <a:pathLst>
                <a:path extrusionOk="0" h="7394" w="4885">
                  <a:moveTo>
                    <a:pt x="0" y="0"/>
                  </a:moveTo>
                  <a:lnTo>
                    <a:pt x="0" y="4571"/>
                  </a:lnTo>
                  <a:lnTo>
                    <a:pt x="4885" y="7394"/>
                  </a:lnTo>
                  <a:lnTo>
                    <a:pt x="4885" y="27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C6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2510279" y="3425292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65"/>
                  </a:lnTo>
                  <a:lnTo>
                    <a:pt x="4885" y="3944"/>
                  </a:lnTo>
                  <a:lnTo>
                    <a:pt x="5870" y="3944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2839594" y="3615639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1" y="1121"/>
                  </a:lnTo>
                  <a:lnTo>
                    <a:pt x="1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2570694" y="3452465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6" y="1"/>
                  </a:moveTo>
                  <a:lnTo>
                    <a:pt x="1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2570694" y="3497776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1" y="1"/>
                  </a:moveTo>
                  <a:lnTo>
                    <a:pt x="1" y="135"/>
                  </a:lnTo>
                  <a:lnTo>
                    <a:pt x="3899" y="2376"/>
                  </a:lnTo>
                  <a:lnTo>
                    <a:pt x="3989" y="2241"/>
                  </a:lnTo>
                  <a:lnTo>
                    <a:pt x="3899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2833593" y="3603570"/>
              <a:ext cx="75586" cy="54414"/>
            </a:xfrm>
            <a:custGeom>
              <a:rect b="b" l="l" r="r" t="t"/>
              <a:pathLst>
                <a:path extrusionOk="0" h="807" w="1121">
                  <a:moveTo>
                    <a:pt x="1120" y="0"/>
                  </a:moveTo>
                  <a:lnTo>
                    <a:pt x="0" y="672"/>
                  </a:lnTo>
                  <a:lnTo>
                    <a:pt x="0" y="807"/>
                  </a:lnTo>
                  <a:lnTo>
                    <a:pt x="1120" y="135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2537452" y="3558191"/>
              <a:ext cx="259933" cy="398901"/>
            </a:xfrm>
            <a:custGeom>
              <a:rect b="b" l="l" r="r" t="t"/>
              <a:pathLst>
                <a:path extrusionOk="0" h="5916" w="3855">
                  <a:moveTo>
                    <a:pt x="1" y="1"/>
                  </a:moveTo>
                  <a:lnTo>
                    <a:pt x="1" y="3675"/>
                  </a:lnTo>
                  <a:lnTo>
                    <a:pt x="3854" y="5916"/>
                  </a:lnTo>
                  <a:lnTo>
                    <a:pt x="3854" y="22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A080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2537452" y="3555225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1" y="45"/>
                  </a:lnTo>
                  <a:lnTo>
                    <a:pt x="3854" y="2285"/>
                  </a:lnTo>
                  <a:lnTo>
                    <a:pt x="3944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5749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797317" y="3706262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45"/>
                  </a:lnTo>
                  <a:lnTo>
                    <a:pt x="0" y="3720"/>
                  </a:lnTo>
                  <a:lnTo>
                    <a:pt x="135" y="3630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362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2371311" y="3582398"/>
              <a:ext cx="329383" cy="501593"/>
            </a:xfrm>
            <a:custGeom>
              <a:rect b="b" l="l" r="r" t="t"/>
              <a:pathLst>
                <a:path extrusionOk="0" h="7439" w="4885">
                  <a:moveTo>
                    <a:pt x="0" y="0"/>
                  </a:moveTo>
                  <a:lnTo>
                    <a:pt x="0" y="4616"/>
                  </a:lnTo>
                  <a:lnTo>
                    <a:pt x="4884" y="7439"/>
                  </a:lnTo>
                  <a:lnTo>
                    <a:pt x="4884" y="28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2371311" y="3506879"/>
              <a:ext cx="462350" cy="265934"/>
            </a:xfrm>
            <a:custGeom>
              <a:rect b="b" l="l" r="r" t="t"/>
              <a:pathLst>
                <a:path extrusionOk="0" h="3944" w="6857">
                  <a:moveTo>
                    <a:pt x="1972" y="0"/>
                  </a:moveTo>
                  <a:lnTo>
                    <a:pt x="0" y="1120"/>
                  </a:lnTo>
                  <a:lnTo>
                    <a:pt x="4884" y="3943"/>
                  </a:lnTo>
                  <a:lnTo>
                    <a:pt x="5870" y="3943"/>
                  </a:lnTo>
                  <a:lnTo>
                    <a:pt x="6856" y="282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2700626" y="3697227"/>
              <a:ext cx="133034" cy="386764"/>
            </a:xfrm>
            <a:custGeom>
              <a:rect b="b" l="l" r="r" t="t"/>
              <a:pathLst>
                <a:path extrusionOk="0" h="5736" w="1973">
                  <a:moveTo>
                    <a:pt x="1972" y="0"/>
                  </a:moveTo>
                  <a:lnTo>
                    <a:pt x="0" y="1120"/>
                  </a:lnTo>
                  <a:lnTo>
                    <a:pt x="0" y="5736"/>
                  </a:lnTo>
                  <a:lnTo>
                    <a:pt x="1972" y="4616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2431726" y="3534052"/>
              <a:ext cx="338486" cy="196484"/>
            </a:xfrm>
            <a:custGeom>
              <a:rect b="b" l="l" r="r" t="t"/>
              <a:pathLst>
                <a:path extrusionOk="0" h="2914" w="5020">
                  <a:moveTo>
                    <a:pt x="1165" y="0"/>
                  </a:moveTo>
                  <a:lnTo>
                    <a:pt x="0" y="673"/>
                  </a:lnTo>
                  <a:lnTo>
                    <a:pt x="3899" y="2913"/>
                  </a:lnTo>
                  <a:lnTo>
                    <a:pt x="5019" y="2241"/>
                  </a:lnTo>
                  <a:lnTo>
                    <a:pt x="11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2431726" y="3579364"/>
              <a:ext cx="268968" cy="157174"/>
            </a:xfrm>
            <a:custGeom>
              <a:rect b="b" l="l" r="r" t="t"/>
              <a:pathLst>
                <a:path extrusionOk="0" h="2331" w="3989">
                  <a:moveTo>
                    <a:pt x="0" y="1"/>
                  </a:moveTo>
                  <a:lnTo>
                    <a:pt x="0" y="90"/>
                  </a:lnTo>
                  <a:lnTo>
                    <a:pt x="3899" y="2331"/>
                  </a:lnTo>
                  <a:lnTo>
                    <a:pt x="3988" y="2241"/>
                  </a:lnTo>
                  <a:lnTo>
                    <a:pt x="3899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2694558" y="3685090"/>
              <a:ext cx="75654" cy="51447"/>
            </a:xfrm>
            <a:custGeom>
              <a:rect b="b" l="l" r="r" t="t"/>
              <a:pathLst>
                <a:path extrusionOk="0" h="763" w="1122">
                  <a:moveTo>
                    <a:pt x="1121" y="1"/>
                  </a:moveTo>
                  <a:lnTo>
                    <a:pt x="1" y="673"/>
                  </a:lnTo>
                  <a:lnTo>
                    <a:pt x="1" y="763"/>
                  </a:lnTo>
                  <a:lnTo>
                    <a:pt x="1121" y="135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2398484" y="3639778"/>
              <a:ext cx="259933" cy="395867"/>
            </a:xfrm>
            <a:custGeom>
              <a:rect b="b" l="l" r="r" t="t"/>
              <a:pathLst>
                <a:path extrusionOk="0" h="5871" w="3855">
                  <a:moveTo>
                    <a:pt x="0" y="1"/>
                  </a:moveTo>
                  <a:lnTo>
                    <a:pt x="0" y="3630"/>
                  </a:lnTo>
                  <a:lnTo>
                    <a:pt x="3854" y="5871"/>
                  </a:lnTo>
                  <a:lnTo>
                    <a:pt x="3854" y="22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398484" y="3633777"/>
              <a:ext cx="268968" cy="160208"/>
            </a:xfrm>
            <a:custGeom>
              <a:rect b="b" l="l" r="r" t="t"/>
              <a:pathLst>
                <a:path extrusionOk="0" h="2376" w="3989">
                  <a:moveTo>
                    <a:pt x="90" y="0"/>
                  </a:moveTo>
                  <a:lnTo>
                    <a:pt x="0" y="90"/>
                  </a:lnTo>
                  <a:lnTo>
                    <a:pt x="3854" y="2330"/>
                  </a:lnTo>
                  <a:lnTo>
                    <a:pt x="3899" y="2375"/>
                  </a:lnTo>
                  <a:lnTo>
                    <a:pt x="3989" y="224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2658349" y="3784815"/>
              <a:ext cx="9103" cy="250830"/>
            </a:xfrm>
            <a:custGeom>
              <a:rect b="b" l="l" r="r" t="t"/>
              <a:pathLst>
                <a:path extrusionOk="0" h="3720" w="135">
                  <a:moveTo>
                    <a:pt x="135" y="1"/>
                  </a:moveTo>
                  <a:lnTo>
                    <a:pt x="0" y="90"/>
                  </a:lnTo>
                  <a:lnTo>
                    <a:pt x="0" y="3720"/>
                  </a:lnTo>
                  <a:lnTo>
                    <a:pt x="135" y="36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3915196" y="1902513"/>
              <a:ext cx="1365744" cy="791666"/>
            </a:xfrm>
            <a:custGeom>
              <a:rect b="b" l="l" r="r" t="t"/>
              <a:pathLst>
                <a:path extrusionOk="0" h="11741" w="20255">
                  <a:moveTo>
                    <a:pt x="16177" y="0"/>
                  </a:moveTo>
                  <a:lnTo>
                    <a:pt x="1" y="9366"/>
                  </a:lnTo>
                  <a:lnTo>
                    <a:pt x="4079" y="11740"/>
                  </a:lnTo>
                  <a:lnTo>
                    <a:pt x="20255" y="2375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1833510" y="3561226"/>
              <a:ext cx="577112" cy="332418"/>
            </a:xfrm>
            <a:custGeom>
              <a:rect b="b" l="l" r="r" t="t"/>
              <a:pathLst>
                <a:path extrusionOk="0" h="4930" w="8559">
                  <a:moveTo>
                    <a:pt x="4481" y="1"/>
                  </a:moveTo>
                  <a:lnTo>
                    <a:pt x="0" y="2600"/>
                  </a:lnTo>
                  <a:lnTo>
                    <a:pt x="314" y="4930"/>
                  </a:lnTo>
                  <a:lnTo>
                    <a:pt x="4078" y="4930"/>
                  </a:lnTo>
                  <a:lnTo>
                    <a:pt x="8559" y="2331"/>
                  </a:lnTo>
                  <a:lnTo>
                    <a:pt x="4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4190165" y="2062653"/>
              <a:ext cx="1284157" cy="966910"/>
            </a:xfrm>
            <a:custGeom>
              <a:rect b="b" l="l" r="r" t="t"/>
              <a:pathLst>
                <a:path extrusionOk="0" h="14340" w="19045">
                  <a:moveTo>
                    <a:pt x="16177" y="0"/>
                  </a:moveTo>
                  <a:lnTo>
                    <a:pt x="1" y="9365"/>
                  </a:lnTo>
                  <a:lnTo>
                    <a:pt x="2868" y="14339"/>
                  </a:lnTo>
                  <a:lnTo>
                    <a:pt x="19045" y="4974"/>
                  </a:lnTo>
                  <a:lnTo>
                    <a:pt x="16177" y="0"/>
                  </a:lnTo>
                  <a:close/>
                </a:path>
              </a:pathLst>
            </a:custGeom>
            <a:solidFill>
              <a:srgbClr val="D3DA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2570694" y="3008321"/>
              <a:ext cx="1812923" cy="1048498"/>
            </a:xfrm>
            <a:custGeom>
              <a:rect b="b" l="l" r="r" t="t"/>
              <a:pathLst>
                <a:path extrusionOk="0" h="15550" w="26887">
                  <a:moveTo>
                    <a:pt x="26393" y="1"/>
                  </a:moveTo>
                  <a:lnTo>
                    <a:pt x="1" y="15236"/>
                  </a:lnTo>
                  <a:lnTo>
                    <a:pt x="494" y="15550"/>
                  </a:lnTo>
                  <a:lnTo>
                    <a:pt x="8246" y="12816"/>
                  </a:lnTo>
                  <a:lnTo>
                    <a:pt x="19941" y="5826"/>
                  </a:lnTo>
                  <a:lnTo>
                    <a:pt x="26886" y="314"/>
                  </a:lnTo>
                  <a:lnTo>
                    <a:pt x="26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2108412" y="3718331"/>
              <a:ext cx="495592" cy="510696"/>
            </a:xfrm>
            <a:custGeom>
              <a:rect b="b" l="l" r="r" t="t"/>
              <a:pathLst>
                <a:path extrusionOk="0" h="7574" w="7350">
                  <a:moveTo>
                    <a:pt x="4482" y="1"/>
                  </a:moveTo>
                  <a:lnTo>
                    <a:pt x="1" y="2600"/>
                  </a:lnTo>
                  <a:lnTo>
                    <a:pt x="314" y="4975"/>
                  </a:lnTo>
                  <a:lnTo>
                    <a:pt x="2869" y="7574"/>
                  </a:lnTo>
                  <a:lnTo>
                    <a:pt x="7350" y="5020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2235310" y="2398036"/>
              <a:ext cx="3239015" cy="2148240"/>
            </a:xfrm>
            <a:custGeom>
              <a:rect b="b" l="l" r="r" t="t"/>
              <a:pathLst>
                <a:path extrusionOk="0" h="31860" w="48037">
                  <a:moveTo>
                    <a:pt x="48037" y="0"/>
                  </a:moveTo>
                  <a:lnTo>
                    <a:pt x="987" y="27155"/>
                  </a:lnTo>
                  <a:lnTo>
                    <a:pt x="1" y="29126"/>
                  </a:lnTo>
                  <a:lnTo>
                    <a:pt x="987" y="31860"/>
                  </a:lnTo>
                  <a:lnTo>
                    <a:pt x="48037" y="4705"/>
                  </a:lnTo>
                  <a:lnTo>
                    <a:pt x="480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1640128" y="3893575"/>
              <a:ext cx="661733" cy="516764"/>
            </a:xfrm>
            <a:custGeom>
              <a:rect b="b" l="l" r="r" t="t"/>
              <a:pathLst>
                <a:path extrusionOk="0" h="7664" w="9814">
                  <a:moveTo>
                    <a:pt x="6946" y="1"/>
                  </a:moveTo>
                  <a:lnTo>
                    <a:pt x="0" y="6677"/>
                  </a:lnTo>
                  <a:lnTo>
                    <a:pt x="493" y="7663"/>
                  </a:lnTo>
                  <a:lnTo>
                    <a:pt x="9410" y="5781"/>
                  </a:lnTo>
                  <a:lnTo>
                    <a:pt x="9814" y="4975"/>
                  </a:lnTo>
                  <a:lnTo>
                    <a:pt x="9500" y="1972"/>
                  </a:lnTo>
                  <a:lnTo>
                    <a:pt x="69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1416539" y="3736469"/>
              <a:ext cx="417039" cy="462350"/>
            </a:xfrm>
            <a:custGeom>
              <a:rect b="b" l="l" r="r" t="t"/>
              <a:pathLst>
                <a:path extrusionOk="0" h="6857" w="6185">
                  <a:moveTo>
                    <a:pt x="6184" y="1"/>
                  </a:moveTo>
                  <a:lnTo>
                    <a:pt x="3316" y="1659"/>
                  </a:lnTo>
                  <a:lnTo>
                    <a:pt x="0" y="6857"/>
                  </a:lnTo>
                  <a:lnTo>
                    <a:pt x="0" y="6857"/>
                  </a:lnTo>
                  <a:lnTo>
                    <a:pt x="5915" y="2107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1416539" y="3736469"/>
              <a:ext cx="691941" cy="619456"/>
            </a:xfrm>
            <a:custGeom>
              <a:rect b="b" l="l" r="r" t="t"/>
              <a:pathLst>
                <a:path extrusionOk="0" h="9187" w="10262">
                  <a:moveTo>
                    <a:pt x="6184" y="1"/>
                  </a:moveTo>
                  <a:lnTo>
                    <a:pt x="0" y="6857"/>
                  </a:lnTo>
                  <a:lnTo>
                    <a:pt x="4033" y="9187"/>
                  </a:lnTo>
                  <a:lnTo>
                    <a:pt x="10262" y="2331"/>
                  </a:lnTo>
                  <a:lnTo>
                    <a:pt x="9186" y="180"/>
                  </a:lnTo>
                  <a:lnTo>
                    <a:pt x="6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1688474" y="4132268"/>
              <a:ext cx="462350" cy="223657"/>
            </a:xfrm>
            <a:custGeom>
              <a:rect b="b" l="l" r="r" t="t"/>
              <a:pathLst>
                <a:path extrusionOk="0" h="3317" w="6857">
                  <a:moveTo>
                    <a:pt x="6856" y="1"/>
                  </a:moveTo>
                  <a:lnTo>
                    <a:pt x="2196" y="897"/>
                  </a:lnTo>
                  <a:lnTo>
                    <a:pt x="672" y="1883"/>
                  </a:lnTo>
                  <a:lnTo>
                    <a:pt x="0" y="3317"/>
                  </a:lnTo>
                  <a:lnTo>
                    <a:pt x="0" y="3317"/>
                  </a:lnTo>
                  <a:lnTo>
                    <a:pt x="5915" y="2107"/>
                  </a:lnTo>
                  <a:lnTo>
                    <a:pt x="68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1416539" y="3857367"/>
              <a:ext cx="259933" cy="341453"/>
            </a:xfrm>
            <a:custGeom>
              <a:rect b="b" l="l" r="r" t="t"/>
              <a:pathLst>
                <a:path extrusionOk="0" h="5064" w="3855">
                  <a:moveTo>
                    <a:pt x="3854" y="0"/>
                  </a:moveTo>
                  <a:lnTo>
                    <a:pt x="2151" y="1658"/>
                  </a:lnTo>
                  <a:lnTo>
                    <a:pt x="0" y="5064"/>
                  </a:lnTo>
                  <a:lnTo>
                    <a:pt x="0" y="5064"/>
                  </a:lnTo>
                  <a:lnTo>
                    <a:pt x="1927" y="3674"/>
                  </a:lnTo>
                  <a:lnTo>
                    <a:pt x="2196" y="2599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1416539" y="4032610"/>
              <a:ext cx="420006" cy="323315"/>
            </a:xfrm>
            <a:custGeom>
              <a:rect b="b" l="l" r="r" t="t"/>
              <a:pathLst>
                <a:path extrusionOk="0" h="4795" w="6229">
                  <a:moveTo>
                    <a:pt x="2196" y="0"/>
                  </a:moveTo>
                  <a:lnTo>
                    <a:pt x="0" y="2465"/>
                  </a:lnTo>
                  <a:lnTo>
                    <a:pt x="4033" y="4795"/>
                  </a:lnTo>
                  <a:lnTo>
                    <a:pt x="6229" y="2375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1289641" y="4198751"/>
              <a:ext cx="398901" cy="335452"/>
            </a:xfrm>
            <a:custGeom>
              <a:rect b="b" l="l" r="r" t="t"/>
              <a:pathLst>
                <a:path extrusionOk="0" h="4975" w="5916">
                  <a:moveTo>
                    <a:pt x="1882" y="1"/>
                  </a:moveTo>
                  <a:lnTo>
                    <a:pt x="0" y="3406"/>
                  </a:lnTo>
                  <a:lnTo>
                    <a:pt x="2734" y="4974"/>
                  </a:lnTo>
                  <a:lnTo>
                    <a:pt x="5915" y="2331"/>
                  </a:lnTo>
                  <a:lnTo>
                    <a:pt x="1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1688474" y="4512963"/>
              <a:ext cx="613388" cy="160208"/>
            </a:xfrm>
            <a:custGeom>
              <a:rect b="b" l="l" r="r" t="t"/>
              <a:pathLst>
                <a:path extrusionOk="0" h="2376" w="9097">
                  <a:moveTo>
                    <a:pt x="7887" y="1"/>
                  </a:moveTo>
                  <a:lnTo>
                    <a:pt x="672" y="1569"/>
                  </a:lnTo>
                  <a:lnTo>
                    <a:pt x="0" y="2376"/>
                  </a:lnTo>
                  <a:lnTo>
                    <a:pt x="6229" y="2152"/>
                  </a:lnTo>
                  <a:lnTo>
                    <a:pt x="9097" y="494"/>
                  </a:lnTo>
                  <a:lnTo>
                    <a:pt x="78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1688474" y="4228959"/>
              <a:ext cx="682906" cy="444212"/>
            </a:xfrm>
            <a:custGeom>
              <a:rect b="b" l="l" r="r" t="t"/>
              <a:pathLst>
                <a:path extrusionOk="0" h="6588" w="10128">
                  <a:moveTo>
                    <a:pt x="9097" y="1"/>
                  </a:moveTo>
                  <a:lnTo>
                    <a:pt x="0" y="1883"/>
                  </a:lnTo>
                  <a:lnTo>
                    <a:pt x="0" y="6588"/>
                  </a:lnTo>
                  <a:lnTo>
                    <a:pt x="9097" y="4706"/>
                  </a:lnTo>
                  <a:lnTo>
                    <a:pt x="10127" y="2510"/>
                  </a:lnTo>
                  <a:lnTo>
                    <a:pt x="9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1473920" y="4355857"/>
              <a:ext cx="281105" cy="317314"/>
            </a:xfrm>
            <a:custGeom>
              <a:rect b="b" l="l" r="r" t="t"/>
              <a:pathLst>
                <a:path extrusionOk="0" h="4706" w="4169">
                  <a:moveTo>
                    <a:pt x="3182" y="1"/>
                  </a:moveTo>
                  <a:lnTo>
                    <a:pt x="1" y="2644"/>
                  </a:lnTo>
                  <a:lnTo>
                    <a:pt x="1" y="4123"/>
                  </a:lnTo>
                  <a:lnTo>
                    <a:pt x="3182" y="4706"/>
                  </a:lnTo>
                  <a:lnTo>
                    <a:pt x="4168" y="2600"/>
                  </a:lnTo>
                  <a:lnTo>
                    <a:pt x="31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1289641" y="4428409"/>
              <a:ext cx="184347" cy="205519"/>
            </a:xfrm>
            <a:custGeom>
              <a:rect b="b" l="l" r="r" t="t"/>
              <a:pathLst>
                <a:path extrusionOk="0" h="3048" w="2734">
                  <a:moveTo>
                    <a:pt x="0" y="0"/>
                  </a:moveTo>
                  <a:lnTo>
                    <a:pt x="0" y="1479"/>
                  </a:lnTo>
                  <a:lnTo>
                    <a:pt x="2734" y="3047"/>
                  </a:lnTo>
                  <a:lnTo>
                    <a:pt x="2734" y="1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4410720" y="3162393"/>
              <a:ext cx="2317483" cy="486557"/>
            </a:xfrm>
            <a:custGeom>
              <a:rect b="b" l="l" r="r" t="t"/>
              <a:pathLst>
                <a:path extrusionOk="0" h="7216" w="34370">
                  <a:moveTo>
                    <a:pt x="4123" y="1"/>
                  </a:moveTo>
                  <a:lnTo>
                    <a:pt x="1" y="494"/>
                  </a:lnTo>
                  <a:lnTo>
                    <a:pt x="1" y="1435"/>
                  </a:lnTo>
                  <a:lnTo>
                    <a:pt x="33070" y="7215"/>
                  </a:lnTo>
                  <a:lnTo>
                    <a:pt x="34369" y="3899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6640543" y="3455499"/>
              <a:ext cx="220623" cy="193449"/>
            </a:xfrm>
            <a:custGeom>
              <a:rect b="b" l="l" r="r" t="t"/>
              <a:pathLst>
                <a:path extrusionOk="0" h="2869" w="3272">
                  <a:moveTo>
                    <a:pt x="3271" y="0"/>
                  </a:moveTo>
                  <a:lnTo>
                    <a:pt x="1389" y="449"/>
                  </a:lnTo>
                  <a:lnTo>
                    <a:pt x="0" y="1882"/>
                  </a:lnTo>
                  <a:lnTo>
                    <a:pt x="0" y="2868"/>
                  </a:lnTo>
                  <a:lnTo>
                    <a:pt x="3271" y="986"/>
                  </a:lnTo>
                  <a:lnTo>
                    <a:pt x="32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4410720" y="2697144"/>
              <a:ext cx="2450450" cy="885323"/>
            </a:xfrm>
            <a:custGeom>
              <a:rect b="b" l="l" r="r" t="t"/>
              <a:pathLst>
                <a:path extrusionOk="0" h="13130" w="36342">
                  <a:moveTo>
                    <a:pt x="12771" y="0"/>
                  </a:moveTo>
                  <a:lnTo>
                    <a:pt x="1" y="7394"/>
                  </a:lnTo>
                  <a:lnTo>
                    <a:pt x="33070" y="13129"/>
                  </a:lnTo>
                  <a:lnTo>
                    <a:pt x="36341" y="11247"/>
                  </a:lnTo>
                  <a:lnTo>
                    <a:pt x="127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5220455" y="2908596"/>
              <a:ext cx="420073" cy="241795"/>
            </a:xfrm>
            <a:custGeom>
              <a:rect b="b" l="l" r="r" t="t"/>
              <a:pathLst>
                <a:path extrusionOk="0" h="3586" w="6230">
                  <a:moveTo>
                    <a:pt x="2017" y="1"/>
                  </a:moveTo>
                  <a:lnTo>
                    <a:pt x="1" y="1166"/>
                  </a:lnTo>
                  <a:lnTo>
                    <a:pt x="4168" y="3586"/>
                  </a:lnTo>
                  <a:lnTo>
                    <a:pt x="6229" y="2421"/>
                  </a:lnTo>
                  <a:lnTo>
                    <a:pt x="20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5317146" y="2929768"/>
              <a:ext cx="133034" cy="75586"/>
            </a:xfrm>
            <a:custGeom>
              <a:rect b="b" l="l" r="r" t="t"/>
              <a:pathLst>
                <a:path extrusionOk="0" h="1121" w="1973">
                  <a:moveTo>
                    <a:pt x="628" y="1"/>
                  </a:moveTo>
                  <a:lnTo>
                    <a:pt x="0" y="359"/>
                  </a:lnTo>
                  <a:lnTo>
                    <a:pt x="1300" y="1121"/>
                  </a:lnTo>
                  <a:lnTo>
                    <a:pt x="1972" y="762"/>
                  </a:lnTo>
                  <a:lnTo>
                    <a:pt x="6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2603936" y="3029493"/>
              <a:ext cx="1924718" cy="1124016"/>
            </a:xfrm>
            <a:custGeom>
              <a:rect b="b" l="l" r="r" t="t"/>
              <a:pathLst>
                <a:path extrusionOk="0" h="16670" w="28545">
                  <a:moveTo>
                    <a:pt x="26393" y="0"/>
                  </a:moveTo>
                  <a:lnTo>
                    <a:pt x="1" y="15236"/>
                  </a:lnTo>
                  <a:lnTo>
                    <a:pt x="404" y="15684"/>
                  </a:lnTo>
                  <a:lnTo>
                    <a:pt x="2241" y="16669"/>
                  </a:lnTo>
                  <a:lnTo>
                    <a:pt x="28544" y="1210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2945388" y="2830043"/>
              <a:ext cx="1791751" cy="1223742"/>
            </a:xfrm>
            <a:custGeom>
              <a:rect b="b" l="l" r="r" t="t"/>
              <a:pathLst>
                <a:path extrusionOk="0" h="18149" w="26573">
                  <a:moveTo>
                    <a:pt x="26572" y="1"/>
                  </a:moveTo>
                  <a:lnTo>
                    <a:pt x="24466" y="942"/>
                  </a:lnTo>
                  <a:lnTo>
                    <a:pt x="0" y="15102"/>
                  </a:lnTo>
                  <a:lnTo>
                    <a:pt x="0" y="16984"/>
                  </a:lnTo>
                  <a:lnTo>
                    <a:pt x="179" y="18149"/>
                  </a:lnTo>
                  <a:lnTo>
                    <a:pt x="26572" y="2913"/>
                  </a:lnTo>
                  <a:lnTo>
                    <a:pt x="26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2927250" y="2811973"/>
              <a:ext cx="1809889" cy="1045463"/>
            </a:xfrm>
            <a:custGeom>
              <a:rect b="b" l="l" r="r" t="t"/>
              <a:pathLst>
                <a:path extrusionOk="0" h="15505" w="26842">
                  <a:moveTo>
                    <a:pt x="26393" y="0"/>
                  </a:moveTo>
                  <a:lnTo>
                    <a:pt x="0" y="15235"/>
                  </a:lnTo>
                  <a:lnTo>
                    <a:pt x="179" y="15504"/>
                  </a:lnTo>
                  <a:lnTo>
                    <a:pt x="448" y="15504"/>
                  </a:lnTo>
                  <a:lnTo>
                    <a:pt x="26841" y="269"/>
                  </a:lnTo>
                  <a:lnTo>
                    <a:pt x="263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2603936" y="3839229"/>
              <a:ext cx="353590" cy="332418"/>
            </a:xfrm>
            <a:custGeom>
              <a:rect b="b" l="l" r="r" t="t"/>
              <a:pathLst>
                <a:path extrusionOk="0" h="4930" w="5244">
                  <a:moveTo>
                    <a:pt x="4795" y="0"/>
                  </a:moveTo>
                  <a:lnTo>
                    <a:pt x="4795" y="2913"/>
                  </a:lnTo>
                  <a:lnTo>
                    <a:pt x="2151" y="4436"/>
                  </a:lnTo>
                  <a:lnTo>
                    <a:pt x="1" y="3227"/>
                  </a:lnTo>
                  <a:lnTo>
                    <a:pt x="1" y="3719"/>
                  </a:lnTo>
                  <a:lnTo>
                    <a:pt x="2151" y="4929"/>
                  </a:lnTo>
                  <a:lnTo>
                    <a:pt x="5243" y="3182"/>
                  </a:lnTo>
                  <a:lnTo>
                    <a:pt x="5243" y="269"/>
                  </a:lnTo>
                  <a:lnTo>
                    <a:pt x="47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5021073" y="2313415"/>
              <a:ext cx="531801" cy="450281"/>
            </a:xfrm>
            <a:custGeom>
              <a:rect b="b" l="l" r="r" t="t"/>
              <a:pathLst>
                <a:path extrusionOk="0" h="6678" w="7887">
                  <a:moveTo>
                    <a:pt x="7887" y="0"/>
                  </a:moveTo>
                  <a:lnTo>
                    <a:pt x="0" y="3675"/>
                  </a:lnTo>
                  <a:lnTo>
                    <a:pt x="90" y="6139"/>
                  </a:lnTo>
                  <a:lnTo>
                    <a:pt x="672" y="6677"/>
                  </a:lnTo>
                  <a:lnTo>
                    <a:pt x="7887" y="2510"/>
                  </a:lnTo>
                  <a:lnTo>
                    <a:pt x="78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4924382" y="2135137"/>
              <a:ext cx="628492" cy="459316"/>
            </a:xfrm>
            <a:custGeom>
              <a:rect b="b" l="l" r="r" t="t"/>
              <a:pathLst>
                <a:path extrusionOk="0" h="6812" w="9321">
                  <a:moveTo>
                    <a:pt x="7797" y="1"/>
                  </a:moveTo>
                  <a:lnTo>
                    <a:pt x="941" y="3361"/>
                  </a:lnTo>
                  <a:lnTo>
                    <a:pt x="0" y="4168"/>
                  </a:lnTo>
                  <a:lnTo>
                    <a:pt x="2106" y="6812"/>
                  </a:lnTo>
                  <a:lnTo>
                    <a:pt x="9321" y="2644"/>
                  </a:lnTo>
                  <a:lnTo>
                    <a:pt x="77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5033142" y="2349691"/>
              <a:ext cx="151105" cy="117863"/>
            </a:xfrm>
            <a:custGeom>
              <a:rect b="b" l="l" r="r" t="t"/>
              <a:pathLst>
                <a:path extrusionOk="0" h="1748" w="2241">
                  <a:moveTo>
                    <a:pt x="1838" y="0"/>
                  </a:moveTo>
                  <a:lnTo>
                    <a:pt x="0" y="1076"/>
                  </a:lnTo>
                  <a:lnTo>
                    <a:pt x="404" y="1748"/>
                  </a:lnTo>
                  <a:lnTo>
                    <a:pt x="2241" y="672"/>
                  </a:lnTo>
                  <a:lnTo>
                    <a:pt x="1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5075419" y="2452383"/>
              <a:ext cx="93724" cy="72619"/>
            </a:xfrm>
            <a:custGeom>
              <a:rect b="b" l="l" r="r" t="t"/>
              <a:pathLst>
                <a:path extrusionOk="0" h="1077" w="1390">
                  <a:moveTo>
                    <a:pt x="1166" y="1"/>
                  </a:moveTo>
                  <a:lnTo>
                    <a:pt x="1" y="673"/>
                  </a:lnTo>
                  <a:lnTo>
                    <a:pt x="270" y="1076"/>
                  </a:lnTo>
                  <a:lnTo>
                    <a:pt x="1390" y="449"/>
                  </a:lnTo>
                  <a:lnTo>
                    <a:pt x="11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4815621" y="2050583"/>
              <a:ext cx="634560" cy="365592"/>
            </a:xfrm>
            <a:custGeom>
              <a:rect b="b" l="l" r="r" t="t"/>
              <a:pathLst>
                <a:path extrusionOk="0" h="5422" w="9411">
                  <a:moveTo>
                    <a:pt x="7214" y="0"/>
                  </a:moveTo>
                  <a:lnTo>
                    <a:pt x="0" y="4167"/>
                  </a:lnTo>
                  <a:lnTo>
                    <a:pt x="359" y="5377"/>
                  </a:lnTo>
                  <a:lnTo>
                    <a:pt x="2196" y="5422"/>
                  </a:lnTo>
                  <a:lnTo>
                    <a:pt x="9410" y="1255"/>
                  </a:lnTo>
                  <a:lnTo>
                    <a:pt x="72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4594999" y="2331553"/>
              <a:ext cx="220690" cy="268968"/>
            </a:xfrm>
            <a:custGeom>
              <a:rect b="b" l="l" r="r" t="t"/>
              <a:pathLst>
                <a:path extrusionOk="0" h="3989" w="3273">
                  <a:moveTo>
                    <a:pt x="3272" y="0"/>
                  </a:moveTo>
                  <a:lnTo>
                    <a:pt x="1749" y="852"/>
                  </a:lnTo>
                  <a:lnTo>
                    <a:pt x="1" y="3988"/>
                  </a:lnTo>
                  <a:lnTo>
                    <a:pt x="1" y="3988"/>
                  </a:lnTo>
                  <a:lnTo>
                    <a:pt x="1390" y="3495"/>
                  </a:lnTo>
                  <a:lnTo>
                    <a:pt x="32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4721897" y="2739421"/>
              <a:ext cx="344555" cy="84689"/>
            </a:xfrm>
            <a:custGeom>
              <a:rect b="b" l="l" r="r" t="t"/>
              <a:pathLst>
                <a:path extrusionOk="0" h="1256" w="5110">
                  <a:moveTo>
                    <a:pt x="3720" y="1"/>
                  </a:moveTo>
                  <a:lnTo>
                    <a:pt x="494" y="359"/>
                  </a:lnTo>
                  <a:lnTo>
                    <a:pt x="1" y="1166"/>
                  </a:lnTo>
                  <a:lnTo>
                    <a:pt x="3586" y="1255"/>
                  </a:lnTo>
                  <a:lnTo>
                    <a:pt x="5109" y="359"/>
                  </a:lnTo>
                  <a:lnTo>
                    <a:pt x="37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4773277" y="2594385"/>
              <a:ext cx="293175" cy="193449"/>
            </a:xfrm>
            <a:custGeom>
              <a:rect b="b" l="l" r="r" t="t"/>
              <a:pathLst>
                <a:path extrusionOk="0" h="2869" w="4348">
                  <a:moveTo>
                    <a:pt x="4347" y="1"/>
                  </a:moveTo>
                  <a:lnTo>
                    <a:pt x="1345" y="807"/>
                  </a:lnTo>
                  <a:lnTo>
                    <a:pt x="1" y="1614"/>
                  </a:lnTo>
                  <a:lnTo>
                    <a:pt x="1" y="2869"/>
                  </a:lnTo>
                  <a:lnTo>
                    <a:pt x="4347" y="2510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4700792" y="2416107"/>
              <a:ext cx="365659" cy="287106"/>
            </a:xfrm>
            <a:custGeom>
              <a:rect b="b" l="l" r="r" t="t"/>
              <a:pathLst>
                <a:path extrusionOk="0" h="4258" w="5423">
                  <a:moveTo>
                    <a:pt x="3899" y="1"/>
                  </a:moveTo>
                  <a:lnTo>
                    <a:pt x="0" y="2600"/>
                  </a:lnTo>
                  <a:lnTo>
                    <a:pt x="314" y="3496"/>
                  </a:lnTo>
                  <a:lnTo>
                    <a:pt x="1076" y="4258"/>
                  </a:lnTo>
                  <a:lnTo>
                    <a:pt x="5422" y="2645"/>
                  </a:lnTo>
                  <a:lnTo>
                    <a:pt x="3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7"/>
            <p:cNvSpPr/>
            <p:nvPr/>
          </p:nvSpPr>
          <p:spPr>
            <a:xfrm>
              <a:off x="4646379" y="2331553"/>
              <a:ext cx="317314" cy="284072"/>
            </a:xfrm>
            <a:custGeom>
              <a:rect b="b" l="l" r="r" t="t"/>
              <a:pathLst>
                <a:path extrusionOk="0" h="4213" w="4706">
                  <a:moveTo>
                    <a:pt x="2510" y="0"/>
                  </a:moveTo>
                  <a:lnTo>
                    <a:pt x="1" y="3585"/>
                  </a:lnTo>
                  <a:lnTo>
                    <a:pt x="449" y="4078"/>
                  </a:lnTo>
                  <a:lnTo>
                    <a:pt x="1121" y="4212"/>
                  </a:lnTo>
                  <a:lnTo>
                    <a:pt x="4706" y="1255"/>
                  </a:lnTo>
                  <a:lnTo>
                    <a:pt x="25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7"/>
            <p:cNvSpPr/>
            <p:nvPr/>
          </p:nvSpPr>
          <p:spPr>
            <a:xfrm>
              <a:off x="4715896" y="2703145"/>
              <a:ext cx="57448" cy="105861"/>
            </a:xfrm>
            <a:custGeom>
              <a:rect b="b" l="l" r="r" t="t"/>
              <a:pathLst>
                <a:path extrusionOk="0" h="1570" w="852">
                  <a:moveTo>
                    <a:pt x="852" y="1"/>
                  </a:moveTo>
                  <a:lnTo>
                    <a:pt x="0" y="46"/>
                  </a:lnTo>
                  <a:lnTo>
                    <a:pt x="45" y="1300"/>
                  </a:lnTo>
                  <a:lnTo>
                    <a:pt x="314" y="1569"/>
                  </a:lnTo>
                  <a:lnTo>
                    <a:pt x="852" y="125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7"/>
            <p:cNvSpPr/>
            <p:nvPr/>
          </p:nvSpPr>
          <p:spPr>
            <a:xfrm>
              <a:off x="4667551" y="2606454"/>
              <a:ext cx="105794" cy="117931"/>
            </a:xfrm>
            <a:custGeom>
              <a:rect b="b" l="l" r="r" t="t"/>
              <a:pathLst>
                <a:path extrusionOk="0" h="1749" w="1569">
                  <a:moveTo>
                    <a:pt x="493" y="1"/>
                  </a:moveTo>
                  <a:lnTo>
                    <a:pt x="0" y="404"/>
                  </a:lnTo>
                  <a:lnTo>
                    <a:pt x="1031" y="1749"/>
                  </a:lnTo>
                  <a:lnTo>
                    <a:pt x="1569" y="1435"/>
                  </a:lnTo>
                  <a:lnTo>
                    <a:pt x="807" y="135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7"/>
            <p:cNvSpPr/>
            <p:nvPr/>
          </p:nvSpPr>
          <p:spPr>
            <a:xfrm>
              <a:off x="4613137" y="2573280"/>
              <a:ext cx="108828" cy="60482"/>
            </a:xfrm>
            <a:custGeom>
              <a:rect b="b" l="l" r="r" t="t"/>
              <a:pathLst>
                <a:path extrusionOk="0" h="897" w="1614">
                  <a:moveTo>
                    <a:pt x="494" y="0"/>
                  </a:moveTo>
                  <a:lnTo>
                    <a:pt x="1" y="269"/>
                  </a:lnTo>
                  <a:lnTo>
                    <a:pt x="180" y="896"/>
                  </a:lnTo>
                  <a:lnTo>
                    <a:pt x="1076" y="896"/>
                  </a:lnTo>
                  <a:lnTo>
                    <a:pt x="1614" y="627"/>
                  </a:lnTo>
                  <a:lnTo>
                    <a:pt x="4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7"/>
            <p:cNvSpPr/>
            <p:nvPr/>
          </p:nvSpPr>
          <p:spPr>
            <a:xfrm>
              <a:off x="4561825" y="2591351"/>
              <a:ext cx="175311" cy="247863"/>
            </a:xfrm>
            <a:custGeom>
              <a:rect b="b" l="l" r="r" t="t"/>
              <a:pathLst>
                <a:path extrusionOk="0" h="3676" w="2600">
                  <a:moveTo>
                    <a:pt x="762" y="1"/>
                  </a:moveTo>
                  <a:lnTo>
                    <a:pt x="0" y="449"/>
                  </a:lnTo>
                  <a:lnTo>
                    <a:pt x="0" y="1704"/>
                  </a:lnTo>
                  <a:lnTo>
                    <a:pt x="762" y="3048"/>
                  </a:lnTo>
                  <a:lnTo>
                    <a:pt x="1837" y="3675"/>
                  </a:lnTo>
                  <a:lnTo>
                    <a:pt x="2599" y="3227"/>
                  </a:lnTo>
                  <a:lnTo>
                    <a:pt x="2599" y="1973"/>
                  </a:lnTo>
                  <a:lnTo>
                    <a:pt x="1837" y="628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4289890" y="1062570"/>
              <a:ext cx="546904" cy="1414090"/>
            </a:xfrm>
            <a:custGeom>
              <a:rect b="b" l="l" r="r" t="t"/>
              <a:pathLst>
                <a:path extrusionOk="0" h="20972" w="8111">
                  <a:moveTo>
                    <a:pt x="6946" y="0"/>
                  </a:moveTo>
                  <a:lnTo>
                    <a:pt x="0" y="20523"/>
                  </a:lnTo>
                  <a:lnTo>
                    <a:pt x="762" y="20971"/>
                  </a:lnTo>
                  <a:lnTo>
                    <a:pt x="5512" y="16625"/>
                  </a:lnTo>
                  <a:lnTo>
                    <a:pt x="8111" y="404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7"/>
            <p:cNvSpPr/>
            <p:nvPr/>
          </p:nvSpPr>
          <p:spPr>
            <a:xfrm>
              <a:off x="4758173" y="962845"/>
              <a:ext cx="223657" cy="126966"/>
            </a:xfrm>
            <a:custGeom>
              <a:rect b="b" l="l" r="r" t="t"/>
              <a:pathLst>
                <a:path extrusionOk="0" h="1883" w="3317">
                  <a:moveTo>
                    <a:pt x="2555" y="1"/>
                  </a:moveTo>
                  <a:lnTo>
                    <a:pt x="1" y="1479"/>
                  </a:lnTo>
                  <a:lnTo>
                    <a:pt x="762" y="1883"/>
                  </a:lnTo>
                  <a:lnTo>
                    <a:pt x="1928" y="1659"/>
                  </a:lnTo>
                  <a:lnTo>
                    <a:pt x="3317" y="404"/>
                  </a:lnTo>
                  <a:lnTo>
                    <a:pt x="25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7"/>
            <p:cNvSpPr/>
            <p:nvPr/>
          </p:nvSpPr>
          <p:spPr>
            <a:xfrm>
              <a:off x="4341202" y="990018"/>
              <a:ext cx="640629" cy="1486642"/>
            </a:xfrm>
            <a:custGeom>
              <a:rect b="b" l="l" r="r" t="t"/>
              <a:pathLst>
                <a:path extrusionOk="0" h="22048" w="9501">
                  <a:moveTo>
                    <a:pt x="9501" y="1"/>
                  </a:moveTo>
                  <a:lnTo>
                    <a:pt x="6946" y="1480"/>
                  </a:lnTo>
                  <a:lnTo>
                    <a:pt x="1" y="22047"/>
                  </a:lnTo>
                  <a:lnTo>
                    <a:pt x="9501" y="16536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2" name="Google Shape;1412;p37"/>
          <p:cNvSpPr/>
          <p:nvPr/>
        </p:nvSpPr>
        <p:spPr>
          <a:xfrm>
            <a:off x="7863050" y="479875"/>
            <a:ext cx="369600" cy="3696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p37"/>
          <p:cNvSpPr/>
          <p:nvPr/>
        </p:nvSpPr>
        <p:spPr>
          <a:xfrm>
            <a:off x="8324263" y="849564"/>
            <a:ext cx="213000" cy="213000"/>
          </a:xfrm>
          <a:prstGeom prst="star4">
            <a:avLst>
              <a:gd fmla="val 12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38"/>
          <p:cNvSpPr txBox="1"/>
          <p:nvPr>
            <p:ph idx="4294967295" type="title"/>
          </p:nvPr>
        </p:nvSpPr>
        <p:spPr>
          <a:xfrm>
            <a:off x="1388100" y="1705825"/>
            <a:ext cx="4516800" cy="17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</a:t>
            </a:r>
            <a:r>
              <a:rPr lang="en"/>
              <a:t>farmers need to grow healthy food? </a:t>
            </a:r>
            <a:endParaRPr/>
          </a:p>
        </p:txBody>
      </p:sp>
      <p:pic>
        <p:nvPicPr>
          <p:cNvPr id="1419" name="Google Shape;141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6333" y="1642675"/>
            <a:ext cx="2477700" cy="18582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arth Science Lesson: Satellites by Slidesgo">
  <a:themeElements>
    <a:clrScheme name="Simple Light">
      <a:dk1>
        <a:srgbClr val="F4F9FF"/>
      </a:dk1>
      <a:lt1>
        <a:srgbClr val="1D1D1D"/>
      </a:lt1>
      <a:dk2>
        <a:srgbClr val="428AA8"/>
      </a:dk2>
      <a:lt2>
        <a:srgbClr val="FFC654"/>
      </a:lt2>
      <a:accent1>
        <a:srgbClr val="D8E1EE"/>
      </a:accent1>
      <a:accent2>
        <a:srgbClr val="B2BDCE"/>
      </a:accent2>
      <a:accent3>
        <a:srgbClr val="8795AC"/>
      </a:accent3>
      <a:accent4>
        <a:srgbClr val="5C6B85"/>
      </a:accent4>
      <a:accent5>
        <a:srgbClr val="FFFFFF"/>
      </a:accent5>
      <a:accent6>
        <a:srgbClr val="FFFFFF"/>
      </a:accent6>
      <a:hlink>
        <a:srgbClr val="F4F9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